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3290190c694f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f46b36c6244aee"/>
  </p:sldMasterIdLst>
  <p:sldIdLst>
    <p:sldId xmlns:r="http://schemas.openxmlformats.org/officeDocument/2006/relationships" id="256" r:id="R57f20422edcc440f"/>
    <p:sldId xmlns:r="http://schemas.openxmlformats.org/officeDocument/2006/relationships" id="257" r:id="Re81accb252b74620"/>
    <p:sldId xmlns:r="http://schemas.openxmlformats.org/officeDocument/2006/relationships" id="258" r:id="R3759fe004db84054"/>
    <p:sldId xmlns:r="http://schemas.openxmlformats.org/officeDocument/2006/relationships" id="259" r:id="R05b700028c07478a"/>
    <p:sldId xmlns:r="http://schemas.openxmlformats.org/officeDocument/2006/relationships" id="260" r:id="R24cd4c6455fd491e"/>
    <p:sldId xmlns:r="http://schemas.openxmlformats.org/officeDocument/2006/relationships" id="261" r:id="R91ace73d9e4c495a"/>
    <p:sldId xmlns:r="http://schemas.openxmlformats.org/officeDocument/2006/relationships" id="262" r:id="R7e769ae9498f46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f46b36c6244aee" /><Relationship Type="http://schemas.openxmlformats.org/officeDocument/2006/relationships/slide" Target="/ppt/slides/slide1.xml" Id="R57f20422edcc440f" /><Relationship Type="http://schemas.openxmlformats.org/officeDocument/2006/relationships/slide" Target="/ppt/slides/slide2.xml" Id="Re81accb252b74620" /><Relationship Type="http://schemas.openxmlformats.org/officeDocument/2006/relationships/slide" Target="/ppt/slides/slide3.xml" Id="R3759fe004db84054" /><Relationship Type="http://schemas.openxmlformats.org/officeDocument/2006/relationships/slide" Target="/ppt/slides/slide4.xml" Id="R05b700028c07478a" /><Relationship Type="http://schemas.openxmlformats.org/officeDocument/2006/relationships/slide" Target="/ppt/slides/slide5.xml" Id="R24cd4c6455fd491e" /><Relationship Type="http://schemas.openxmlformats.org/officeDocument/2006/relationships/slide" Target="/ppt/slides/slide6.xml" Id="R91ace73d9e4c495a" /><Relationship Type="http://schemas.openxmlformats.org/officeDocument/2006/relationships/slide" Target="/ppt/slides/slide7.xml" Id="R7e769ae9498f46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328e2c542143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d8a34eafe4aab" /><Relationship Type="http://schemas.openxmlformats.org/officeDocument/2006/relationships/theme" Target="/ppt/slideMasters/theme/theme1.xml" Id="R36f50ae801b546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4d8a34eafe4a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a1dbdff414f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cadffa42f45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6b39baf8446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60e63a68a46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9bb75bd6341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59041eb6e40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b0c4130bf42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NOCAP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NOCAP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217 665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3 329 076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3 339 076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LE-HANSEN NHUNG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Hoels vei 108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820 673 662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