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a59c01414a48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af8b2225e64303"/>
  </p:sldMasterIdLst>
  <p:sldIdLst>
    <p:sldId xmlns:r="http://schemas.openxmlformats.org/officeDocument/2006/relationships" id="256" r:id="R4ebbc8f73cf1489a"/>
    <p:sldId xmlns:r="http://schemas.openxmlformats.org/officeDocument/2006/relationships" id="257" r:id="R8f378c486a4a4a9b"/>
    <p:sldId xmlns:r="http://schemas.openxmlformats.org/officeDocument/2006/relationships" id="258" r:id="R371b6c95052f4e25"/>
    <p:sldId xmlns:r="http://schemas.openxmlformats.org/officeDocument/2006/relationships" id="259" r:id="R40bdd95c65524d14"/>
    <p:sldId xmlns:r="http://schemas.openxmlformats.org/officeDocument/2006/relationships" id="260" r:id="R9ccd501848a64590"/>
    <p:sldId xmlns:r="http://schemas.openxmlformats.org/officeDocument/2006/relationships" id="261" r:id="R3e762cb9e66a472a"/>
    <p:sldId xmlns:r="http://schemas.openxmlformats.org/officeDocument/2006/relationships" id="262" r:id="Ra47153151b02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f8b2225e64303" /><Relationship Type="http://schemas.openxmlformats.org/officeDocument/2006/relationships/slide" Target="/ppt/slides/slide1.xml" Id="R4ebbc8f73cf1489a" /><Relationship Type="http://schemas.openxmlformats.org/officeDocument/2006/relationships/slide" Target="/ppt/slides/slide2.xml" Id="R8f378c486a4a4a9b" /><Relationship Type="http://schemas.openxmlformats.org/officeDocument/2006/relationships/slide" Target="/ppt/slides/slide3.xml" Id="R371b6c95052f4e25" /><Relationship Type="http://schemas.openxmlformats.org/officeDocument/2006/relationships/slide" Target="/ppt/slides/slide4.xml" Id="R40bdd95c65524d14" /><Relationship Type="http://schemas.openxmlformats.org/officeDocument/2006/relationships/slide" Target="/ppt/slides/slide5.xml" Id="R9ccd501848a64590" /><Relationship Type="http://schemas.openxmlformats.org/officeDocument/2006/relationships/slide" Target="/ppt/slides/slide6.xml" Id="R3e762cb9e66a472a" /><Relationship Type="http://schemas.openxmlformats.org/officeDocument/2006/relationships/slide" Target="/ppt/slides/slide7.xml" Id="Ra47153151b02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af1ef57a1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01d0ec90c4c32" /><Relationship Type="http://schemas.openxmlformats.org/officeDocument/2006/relationships/theme" Target="/ppt/slideMasters/theme/theme1.xml" Id="R424240b9d2d0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201d0ec90c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18628e6274e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89fecf574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1ff1583344c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626093145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a53089f7e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d2652580c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7c4d9c875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18 324 426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25 637 353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CHRISTIAN HOLTEDAHL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Bakke, Holmenkollveien 129A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821 145 872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