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10785e154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594755a79458d"/>
  </p:sldMasterIdLst>
  <p:sldIdLst>
    <p:sldId xmlns:r="http://schemas.openxmlformats.org/officeDocument/2006/relationships" id="256" r:id="Rec4d5f798f6d4bf1"/>
    <p:sldId xmlns:r="http://schemas.openxmlformats.org/officeDocument/2006/relationships" id="257" r:id="R6826d3dbd61d425e"/>
    <p:sldId xmlns:r="http://schemas.openxmlformats.org/officeDocument/2006/relationships" id="258" r:id="R7c51dd56419c48ea"/>
    <p:sldId xmlns:r="http://schemas.openxmlformats.org/officeDocument/2006/relationships" id="259" r:id="Rc0ed7c6652ab4e15"/>
    <p:sldId xmlns:r="http://schemas.openxmlformats.org/officeDocument/2006/relationships" id="260" r:id="R9c337148b35c4975"/>
    <p:sldId xmlns:r="http://schemas.openxmlformats.org/officeDocument/2006/relationships" id="261" r:id="R0bf090af9a04481f"/>
    <p:sldId xmlns:r="http://schemas.openxmlformats.org/officeDocument/2006/relationships" id="262" r:id="Rc153f7f67793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594755a79458d" /><Relationship Type="http://schemas.openxmlformats.org/officeDocument/2006/relationships/slide" Target="/ppt/slides/slide1.xml" Id="Rec4d5f798f6d4bf1" /><Relationship Type="http://schemas.openxmlformats.org/officeDocument/2006/relationships/slide" Target="/ppt/slides/slide2.xml" Id="R6826d3dbd61d425e" /><Relationship Type="http://schemas.openxmlformats.org/officeDocument/2006/relationships/slide" Target="/ppt/slides/slide3.xml" Id="R7c51dd56419c48ea" /><Relationship Type="http://schemas.openxmlformats.org/officeDocument/2006/relationships/slide" Target="/ppt/slides/slide4.xml" Id="Rc0ed7c6652ab4e15" /><Relationship Type="http://schemas.openxmlformats.org/officeDocument/2006/relationships/slide" Target="/ppt/slides/slide5.xml" Id="R9c337148b35c4975" /><Relationship Type="http://schemas.openxmlformats.org/officeDocument/2006/relationships/slide" Target="/ppt/slides/slide6.xml" Id="R0bf090af9a04481f" /><Relationship Type="http://schemas.openxmlformats.org/officeDocument/2006/relationships/slide" Target="/ppt/slides/slide7.xml" Id="Rc153f7f67793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cc2c085ef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907a7126b4a4e" /><Relationship Type="http://schemas.openxmlformats.org/officeDocument/2006/relationships/theme" Target="/ppt/slideMasters/theme/theme1.xml" Id="R474c5d0d7f0e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907a7126b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b8c85826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720865320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6e58760f7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d534cc8ba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3536656c5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771c7fa40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ba24621b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−3 649 803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13 055 840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70 197 882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103 788 011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821 262 232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