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bdb56e0d2849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ec100ac474e96"/>
  </p:sldMasterIdLst>
  <p:sldIdLst>
    <p:sldId xmlns:r="http://schemas.openxmlformats.org/officeDocument/2006/relationships" id="256" r:id="R311651d88091493e"/>
    <p:sldId xmlns:r="http://schemas.openxmlformats.org/officeDocument/2006/relationships" id="257" r:id="R8835be7900344ce3"/>
    <p:sldId xmlns:r="http://schemas.openxmlformats.org/officeDocument/2006/relationships" id="258" r:id="R8f07a48ff6f24cf1"/>
    <p:sldId xmlns:r="http://schemas.openxmlformats.org/officeDocument/2006/relationships" id="259" r:id="Rb31627061ae24385"/>
    <p:sldId xmlns:r="http://schemas.openxmlformats.org/officeDocument/2006/relationships" id="260" r:id="R0c9a3ac7a18f407e"/>
    <p:sldId xmlns:r="http://schemas.openxmlformats.org/officeDocument/2006/relationships" id="261" r:id="Rb6214afc947c4385"/>
    <p:sldId xmlns:r="http://schemas.openxmlformats.org/officeDocument/2006/relationships" id="262" r:id="R39b6ca81bc7e4e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ec100ac474e96" /><Relationship Type="http://schemas.openxmlformats.org/officeDocument/2006/relationships/slide" Target="/ppt/slides/slide1.xml" Id="R311651d88091493e" /><Relationship Type="http://schemas.openxmlformats.org/officeDocument/2006/relationships/slide" Target="/ppt/slides/slide2.xml" Id="R8835be7900344ce3" /><Relationship Type="http://schemas.openxmlformats.org/officeDocument/2006/relationships/slide" Target="/ppt/slides/slide3.xml" Id="R8f07a48ff6f24cf1" /><Relationship Type="http://schemas.openxmlformats.org/officeDocument/2006/relationships/slide" Target="/ppt/slides/slide4.xml" Id="Rb31627061ae24385" /><Relationship Type="http://schemas.openxmlformats.org/officeDocument/2006/relationships/slide" Target="/ppt/slides/slide5.xml" Id="R0c9a3ac7a18f407e" /><Relationship Type="http://schemas.openxmlformats.org/officeDocument/2006/relationships/slide" Target="/ppt/slides/slide6.xml" Id="Rb6214afc947c4385" /><Relationship Type="http://schemas.openxmlformats.org/officeDocument/2006/relationships/slide" Target="/ppt/slides/slide7.xml" Id="R39b6ca81bc7e4e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67a7d7ef440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5461e40b74913" /><Relationship Type="http://schemas.openxmlformats.org/officeDocument/2006/relationships/theme" Target="/ppt/slideMasters/theme/theme1.xml" Id="R73da8148cd6c43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45461e40b749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789f17c3344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4d716289840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09de8afe147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69d83224f41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64e6172a647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5bd77709f41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41e94dbd6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RONDANE FABRIKKER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RONDANE FABRIKKER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21 676 192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5 868 136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24 472 003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R24 HOLD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Skjellveien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821 368 782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