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5bfac533da43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1becdbd7704d97"/>
  </p:sldMasterIdLst>
  <p:sldIdLst>
    <p:sldId xmlns:r="http://schemas.openxmlformats.org/officeDocument/2006/relationships" id="256" r:id="Rd03bf21e386947c1"/>
    <p:sldId xmlns:r="http://schemas.openxmlformats.org/officeDocument/2006/relationships" id="257" r:id="R20c6e21799ce47ab"/>
    <p:sldId xmlns:r="http://schemas.openxmlformats.org/officeDocument/2006/relationships" id="258" r:id="R5ebd8d15013a4ec8"/>
    <p:sldId xmlns:r="http://schemas.openxmlformats.org/officeDocument/2006/relationships" id="259" r:id="Ra248f439a3434196"/>
    <p:sldId xmlns:r="http://schemas.openxmlformats.org/officeDocument/2006/relationships" id="260" r:id="R9823d48e295d4de0"/>
    <p:sldId xmlns:r="http://schemas.openxmlformats.org/officeDocument/2006/relationships" id="261" r:id="R7861acaa6a314e19"/>
    <p:sldId xmlns:r="http://schemas.openxmlformats.org/officeDocument/2006/relationships" id="262" r:id="Rf790b0189c1e4f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1becdbd7704d97" /><Relationship Type="http://schemas.openxmlformats.org/officeDocument/2006/relationships/slide" Target="/ppt/slides/slide1.xml" Id="Rd03bf21e386947c1" /><Relationship Type="http://schemas.openxmlformats.org/officeDocument/2006/relationships/slide" Target="/ppt/slides/slide2.xml" Id="R20c6e21799ce47ab" /><Relationship Type="http://schemas.openxmlformats.org/officeDocument/2006/relationships/slide" Target="/ppt/slides/slide3.xml" Id="R5ebd8d15013a4ec8" /><Relationship Type="http://schemas.openxmlformats.org/officeDocument/2006/relationships/slide" Target="/ppt/slides/slide4.xml" Id="Ra248f439a3434196" /><Relationship Type="http://schemas.openxmlformats.org/officeDocument/2006/relationships/slide" Target="/ppt/slides/slide5.xml" Id="R9823d48e295d4de0" /><Relationship Type="http://schemas.openxmlformats.org/officeDocument/2006/relationships/slide" Target="/ppt/slides/slide6.xml" Id="R7861acaa6a314e19" /><Relationship Type="http://schemas.openxmlformats.org/officeDocument/2006/relationships/slide" Target="/ppt/slides/slide7.xml" Id="Rf790b0189c1e4f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e35bb2d54647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aa75d0e3b477e" /><Relationship Type="http://schemas.openxmlformats.org/officeDocument/2006/relationships/theme" Target="/ppt/slideMasters/theme/theme1.xml" Id="Ra4bf0f19ed5b40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5aa75d0e3b47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b36cd74e746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97efbdc494e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60d80c40242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e1cd224ca4e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8f66133524f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4069f99bd4e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0b7157efc47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BAMBLE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BAMBLE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10 590 692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683 910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1 606 621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3 872 686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TANGVALD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MAJO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HAUKEDAL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INGE NYHUS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Krabberødveien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3960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821 551 692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BAMBLE AS</a:t>
            </a:r>
          </a:p>
        </p:txBody>
      </p:sp>
    </p:spTree>
  </p:cSld>
  <p:clrMapOvr>
    <a:masterClrMapping xmlns:a="http://schemas.openxmlformats.org/drawingml/2006/main"/>
  </p:clrMapOvr>
</p:sld>
</file>