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20372d78084b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4c5280747a469c"/>
  </p:sldMasterIdLst>
  <p:sldIdLst>
    <p:sldId xmlns:r="http://schemas.openxmlformats.org/officeDocument/2006/relationships" id="256" r:id="Rc6b4811c45144936"/>
    <p:sldId xmlns:r="http://schemas.openxmlformats.org/officeDocument/2006/relationships" id="257" r:id="Rbf78c7e52f0840af"/>
    <p:sldId xmlns:r="http://schemas.openxmlformats.org/officeDocument/2006/relationships" id="258" r:id="R899c4a0e0fe04138"/>
    <p:sldId xmlns:r="http://schemas.openxmlformats.org/officeDocument/2006/relationships" id="259" r:id="R64c4f7e371994ae3"/>
    <p:sldId xmlns:r="http://schemas.openxmlformats.org/officeDocument/2006/relationships" id="260" r:id="R3037ac0c175a4892"/>
    <p:sldId xmlns:r="http://schemas.openxmlformats.org/officeDocument/2006/relationships" id="261" r:id="Ra74e8884e36945fd"/>
    <p:sldId xmlns:r="http://schemas.openxmlformats.org/officeDocument/2006/relationships" id="262" r:id="R21e98b64673f44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4c5280747a469c" /><Relationship Type="http://schemas.openxmlformats.org/officeDocument/2006/relationships/slide" Target="/ppt/slides/slide1.xml" Id="Rc6b4811c45144936" /><Relationship Type="http://schemas.openxmlformats.org/officeDocument/2006/relationships/slide" Target="/ppt/slides/slide2.xml" Id="Rbf78c7e52f0840af" /><Relationship Type="http://schemas.openxmlformats.org/officeDocument/2006/relationships/slide" Target="/ppt/slides/slide3.xml" Id="R899c4a0e0fe04138" /><Relationship Type="http://schemas.openxmlformats.org/officeDocument/2006/relationships/slide" Target="/ppt/slides/slide4.xml" Id="R64c4f7e371994ae3" /><Relationship Type="http://schemas.openxmlformats.org/officeDocument/2006/relationships/slide" Target="/ppt/slides/slide5.xml" Id="R3037ac0c175a4892" /><Relationship Type="http://schemas.openxmlformats.org/officeDocument/2006/relationships/slide" Target="/ppt/slides/slide6.xml" Id="Ra74e8884e36945fd" /><Relationship Type="http://schemas.openxmlformats.org/officeDocument/2006/relationships/slide" Target="/ppt/slides/slide7.xml" Id="R21e98b64673f44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c9fe12156f49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2b07f1b6134978" /><Relationship Type="http://schemas.openxmlformats.org/officeDocument/2006/relationships/theme" Target="/ppt/slideMasters/theme/theme1.xml" Id="R525dd50dc08a46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2b07f1b61349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2c83c13d264c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d110122b7d43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64c0e2fa644d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9fc51cac474d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814f889b94b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94208b587a491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245b6e9b5d4e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SEVIRA INVEST 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SEVIRA INVEST 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SEVIRA INVEST 1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SEVIRA INVEST 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SEVIRA INVEST 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SEVIRA INVEST 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178 600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−140 117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15 185 386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30 151 676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42 333 022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SEVIRA INVEST 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ERIK UTHEIM HALVORSEN  –  85,0 %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 OSCAR HALVORSEN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PHILIP ANDRE HALVORSEN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VICTORIA LEE HALVORSEN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SEVIRA INVEST 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Andøyfaret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4623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821 605 342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SEVIRA INVEST 1 AS</a:t>
            </a:r>
          </a:p>
        </p:txBody>
      </p:sp>
    </p:spTree>
  </p:cSld>
  <p:clrMapOvr>
    <a:masterClrMapping xmlns:a="http://schemas.openxmlformats.org/drawingml/2006/main"/>
  </p:clrMapOvr>
</p:sld>
</file>