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50904a94674c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e3c530070247f7"/>
  </p:sldMasterIdLst>
  <p:sldIdLst>
    <p:sldId xmlns:r="http://schemas.openxmlformats.org/officeDocument/2006/relationships" id="256" r:id="R77442357857f44ea"/>
    <p:sldId xmlns:r="http://schemas.openxmlformats.org/officeDocument/2006/relationships" id="257" r:id="Rc41b7ca02c16411c"/>
    <p:sldId xmlns:r="http://schemas.openxmlformats.org/officeDocument/2006/relationships" id="258" r:id="R0a21131a560d4909"/>
    <p:sldId xmlns:r="http://schemas.openxmlformats.org/officeDocument/2006/relationships" id="259" r:id="Raac27baa68fc4cc1"/>
    <p:sldId xmlns:r="http://schemas.openxmlformats.org/officeDocument/2006/relationships" id="260" r:id="R11697e98ecba4a5a"/>
    <p:sldId xmlns:r="http://schemas.openxmlformats.org/officeDocument/2006/relationships" id="261" r:id="R034d9d189f164db3"/>
    <p:sldId xmlns:r="http://schemas.openxmlformats.org/officeDocument/2006/relationships" id="262" r:id="R43c4b2ed74d440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3c530070247f7" /><Relationship Type="http://schemas.openxmlformats.org/officeDocument/2006/relationships/slide" Target="/ppt/slides/slide1.xml" Id="R77442357857f44ea" /><Relationship Type="http://schemas.openxmlformats.org/officeDocument/2006/relationships/slide" Target="/ppt/slides/slide2.xml" Id="Rc41b7ca02c16411c" /><Relationship Type="http://schemas.openxmlformats.org/officeDocument/2006/relationships/slide" Target="/ppt/slides/slide3.xml" Id="R0a21131a560d4909" /><Relationship Type="http://schemas.openxmlformats.org/officeDocument/2006/relationships/slide" Target="/ppt/slides/slide4.xml" Id="Raac27baa68fc4cc1" /><Relationship Type="http://schemas.openxmlformats.org/officeDocument/2006/relationships/slide" Target="/ppt/slides/slide5.xml" Id="R11697e98ecba4a5a" /><Relationship Type="http://schemas.openxmlformats.org/officeDocument/2006/relationships/slide" Target="/ppt/slides/slide6.xml" Id="R034d9d189f164db3" /><Relationship Type="http://schemas.openxmlformats.org/officeDocument/2006/relationships/slide" Target="/ppt/slides/slide7.xml" Id="R43c4b2ed74d440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6f8352fe2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901df9721477c" /><Relationship Type="http://schemas.openxmlformats.org/officeDocument/2006/relationships/theme" Target="/ppt/slideMasters/theme/theme1.xml" Id="Ra4687850a7a545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6901df972147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239e2251c46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e0d0988cb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8ccebee154b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9f9cd25c34e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a0068119e4c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3899385514d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fde0acbd44f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INVESTERING VIKSE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 VIKSE AS ble etablert [år] og holder til i Bremnes.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−240 295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12 377 810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17 132 414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HO-INVEST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LAIJA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MADEA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MOLY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VIST-INVEST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Svortlandsvegen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5430 Bremnes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821 644 682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