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5abdcab21547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3db44b297f487f"/>
  </p:sldMasterIdLst>
  <p:sldIdLst>
    <p:sldId xmlns:r="http://schemas.openxmlformats.org/officeDocument/2006/relationships" id="256" r:id="Rc59c29a5861540de"/>
    <p:sldId xmlns:r="http://schemas.openxmlformats.org/officeDocument/2006/relationships" id="257" r:id="Rf5b4be4407a3417e"/>
    <p:sldId xmlns:r="http://schemas.openxmlformats.org/officeDocument/2006/relationships" id="258" r:id="Ra0937272c97f4f4a"/>
    <p:sldId xmlns:r="http://schemas.openxmlformats.org/officeDocument/2006/relationships" id="259" r:id="R9419a9bbc32c45c4"/>
    <p:sldId xmlns:r="http://schemas.openxmlformats.org/officeDocument/2006/relationships" id="260" r:id="R4f0234eae66c4cfb"/>
    <p:sldId xmlns:r="http://schemas.openxmlformats.org/officeDocument/2006/relationships" id="261" r:id="Rd34ef8e8e97c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db44b297f487f" /><Relationship Type="http://schemas.openxmlformats.org/officeDocument/2006/relationships/slide" Target="/ppt/slides/slide1.xml" Id="Rc59c29a5861540de" /><Relationship Type="http://schemas.openxmlformats.org/officeDocument/2006/relationships/slide" Target="/ppt/slides/slide2.xml" Id="Rf5b4be4407a3417e" /><Relationship Type="http://schemas.openxmlformats.org/officeDocument/2006/relationships/slide" Target="/ppt/slides/slide3.xml" Id="Ra0937272c97f4f4a" /><Relationship Type="http://schemas.openxmlformats.org/officeDocument/2006/relationships/slide" Target="/ppt/slides/slide4.xml" Id="R9419a9bbc32c45c4" /><Relationship Type="http://schemas.openxmlformats.org/officeDocument/2006/relationships/slide" Target="/ppt/slides/slide5.xml" Id="R4f0234eae66c4cfb" /><Relationship Type="http://schemas.openxmlformats.org/officeDocument/2006/relationships/slide" Target="/ppt/slides/slide6.xml" Id="Rd34ef8e8e97c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c35e50e9fd46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b9085ab71424e" /><Relationship Type="http://schemas.openxmlformats.org/officeDocument/2006/relationships/theme" Target="/ppt/slideMasters/theme/theme1.xml" Id="R870713f04c484c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1b9085ab7142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8b11acf1d40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a3458b53944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5d5c603f042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2fd2cc8d74b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58b1c5e144b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940514e7642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DRIVETECH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821 663 202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DRIVETECH ENGINEERING AS</a:t>
            </a:r>
          </a:p>
        </p:txBody>
      </p:sp>
    </p:spTree>
  </p:cSld>
  <p:clrMapOvr>
    <a:masterClrMapping xmlns:a="http://schemas.openxmlformats.org/drawingml/2006/main"/>
  </p:clrMapOvr>
</p:sld>
</file>