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1a31ac46614b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afb2ceff54266"/>
  </p:sldMasterIdLst>
  <p:sldIdLst>
    <p:sldId xmlns:r="http://schemas.openxmlformats.org/officeDocument/2006/relationships" id="256" r:id="Ra98d0563bb1d4c06"/>
    <p:sldId xmlns:r="http://schemas.openxmlformats.org/officeDocument/2006/relationships" id="257" r:id="R3f6e2b22ec914c95"/>
    <p:sldId xmlns:r="http://schemas.openxmlformats.org/officeDocument/2006/relationships" id="258" r:id="R89fc9b16718e4b10"/>
    <p:sldId xmlns:r="http://schemas.openxmlformats.org/officeDocument/2006/relationships" id="259" r:id="R294bce41241c4fe8"/>
    <p:sldId xmlns:r="http://schemas.openxmlformats.org/officeDocument/2006/relationships" id="260" r:id="Rc2bc1c494ea74f0d"/>
    <p:sldId xmlns:r="http://schemas.openxmlformats.org/officeDocument/2006/relationships" id="261" r:id="Rd005145bd8864d5b"/>
    <p:sldId xmlns:r="http://schemas.openxmlformats.org/officeDocument/2006/relationships" id="262" r:id="Rc0084c34d13e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afb2ceff54266" /><Relationship Type="http://schemas.openxmlformats.org/officeDocument/2006/relationships/slide" Target="/ppt/slides/slide1.xml" Id="Ra98d0563bb1d4c06" /><Relationship Type="http://schemas.openxmlformats.org/officeDocument/2006/relationships/slide" Target="/ppt/slides/slide2.xml" Id="R3f6e2b22ec914c95" /><Relationship Type="http://schemas.openxmlformats.org/officeDocument/2006/relationships/slide" Target="/ppt/slides/slide3.xml" Id="R89fc9b16718e4b10" /><Relationship Type="http://schemas.openxmlformats.org/officeDocument/2006/relationships/slide" Target="/ppt/slides/slide4.xml" Id="R294bce41241c4fe8" /><Relationship Type="http://schemas.openxmlformats.org/officeDocument/2006/relationships/slide" Target="/ppt/slides/slide5.xml" Id="Rc2bc1c494ea74f0d" /><Relationship Type="http://schemas.openxmlformats.org/officeDocument/2006/relationships/slide" Target="/ppt/slides/slide6.xml" Id="Rd005145bd8864d5b" /><Relationship Type="http://schemas.openxmlformats.org/officeDocument/2006/relationships/slide" Target="/ppt/slides/slide7.xml" Id="Rc0084c34d13e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06f5df93f45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d389bb3a54e67" /><Relationship Type="http://schemas.openxmlformats.org/officeDocument/2006/relationships/theme" Target="/ppt/slideMasters/theme/theme1.xml" Id="Rf4a8df80c000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5d389bb3a5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e58f1082441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bf0425d9a49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2b17efadd44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6a1815ae244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f9ab182dc42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1764c2e4440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c53faedec4d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DRIVETECH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NICOLAI 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