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397d73d78940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0bb69fba924070"/>
  </p:sldMasterIdLst>
  <p:sldIdLst>
    <p:sldId xmlns:r="http://schemas.openxmlformats.org/officeDocument/2006/relationships" id="256" r:id="R3cea4c81f5a0452a"/>
    <p:sldId xmlns:r="http://schemas.openxmlformats.org/officeDocument/2006/relationships" id="257" r:id="R50e92bcf9c584afd"/>
    <p:sldId xmlns:r="http://schemas.openxmlformats.org/officeDocument/2006/relationships" id="258" r:id="R0b7f0029ba42419b"/>
    <p:sldId xmlns:r="http://schemas.openxmlformats.org/officeDocument/2006/relationships" id="259" r:id="Rb0bfc5f8dbd84651"/>
    <p:sldId xmlns:r="http://schemas.openxmlformats.org/officeDocument/2006/relationships" id="260" r:id="R856d450c38f142d1"/>
    <p:sldId xmlns:r="http://schemas.openxmlformats.org/officeDocument/2006/relationships" id="261" r:id="Rca3edcd05c16472a"/>
    <p:sldId xmlns:r="http://schemas.openxmlformats.org/officeDocument/2006/relationships" id="262" r:id="Rc1370bb7060747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bb69fba924070" /><Relationship Type="http://schemas.openxmlformats.org/officeDocument/2006/relationships/slide" Target="/ppt/slides/slide1.xml" Id="R3cea4c81f5a0452a" /><Relationship Type="http://schemas.openxmlformats.org/officeDocument/2006/relationships/slide" Target="/ppt/slides/slide2.xml" Id="R50e92bcf9c584afd" /><Relationship Type="http://schemas.openxmlformats.org/officeDocument/2006/relationships/slide" Target="/ppt/slides/slide3.xml" Id="R0b7f0029ba42419b" /><Relationship Type="http://schemas.openxmlformats.org/officeDocument/2006/relationships/slide" Target="/ppt/slides/slide4.xml" Id="Rb0bfc5f8dbd84651" /><Relationship Type="http://schemas.openxmlformats.org/officeDocument/2006/relationships/slide" Target="/ppt/slides/slide5.xml" Id="R856d450c38f142d1" /><Relationship Type="http://schemas.openxmlformats.org/officeDocument/2006/relationships/slide" Target="/ppt/slides/slide6.xml" Id="Rca3edcd05c16472a" /><Relationship Type="http://schemas.openxmlformats.org/officeDocument/2006/relationships/slide" Target="/ppt/slides/slide7.xml" Id="Rc1370bb7060747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ab816902d4e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22e38c852453e" /><Relationship Type="http://schemas.openxmlformats.org/officeDocument/2006/relationships/theme" Target="/ppt/slideMasters/theme/theme1.xml" Id="Re15b840d3c9546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222e38c85245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6a19d6f8942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8a9ab210147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e9e694b4247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65e79a3c84f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8a330a270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1f04bceac40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7ba03ca1149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H.I. GIØRTZ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H.I. GIØRTZ HOLDING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4 045 220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2 740 250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68 925 756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841 988 559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868 566 631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HIG INVEST AS  –  51,5 %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ASKO NORGE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GIØRTZ HANS JOAKIM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821 671 612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