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fe1dbf456f4f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4481447c6e490d"/>
  </p:sldMasterIdLst>
  <p:sldIdLst>
    <p:sldId xmlns:r="http://schemas.openxmlformats.org/officeDocument/2006/relationships" id="256" r:id="Rb5f8414b60fb4c99"/>
    <p:sldId xmlns:r="http://schemas.openxmlformats.org/officeDocument/2006/relationships" id="257" r:id="R8d29b218b6014002"/>
    <p:sldId xmlns:r="http://schemas.openxmlformats.org/officeDocument/2006/relationships" id="258" r:id="Rc9f7132fdd2a4fdc"/>
    <p:sldId xmlns:r="http://schemas.openxmlformats.org/officeDocument/2006/relationships" id="259" r:id="R7c8bb7f364f34176"/>
    <p:sldId xmlns:r="http://schemas.openxmlformats.org/officeDocument/2006/relationships" id="260" r:id="Ra60149ef615e4101"/>
    <p:sldId xmlns:r="http://schemas.openxmlformats.org/officeDocument/2006/relationships" id="261" r:id="Reb97817ba14d4b65"/>
    <p:sldId xmlns:r="http://schemas.openxmlformats.org/officeDocument/2006/relationships" id="262" r:id="R9cde7cfb85534c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4481447c6e490d" /><Relationship Type="http://schemas.openxmlformats.org/officeDocument/2006/relationships/slide" Target="/ppt/slides/slide1.xml" Id="Rb5f8414b60fb4c99" /><Relationship Type="http://schemas.openxmlformats.org/officeDocument/2006/relationships/slide" Target="/ppt/slides/slide2.xml" Id="R8d29b218b6014002" /><Relationship Type="http://schemas.openxmlformats.org/officeDocument/2006/relationships/slide" Target="/ppt/slides/slide3.xml" Id="Rc9f7132fdd2a4fdc" /><Relationship Type="http://schemas.openxmlformats.org/officeDocument/2006/relationships/slide" Target="/ppt/slides/slide4.xml" Id="R7c8bb7f364f34176" /><Relationship Type="http://schemas.openxmlformats.org/officeDocument/2006/relationships/slide" Target="/ppt/slides/slide5.xml" Id="Ra60149ef615e4101" /><Relationship Type="http://schemas.openxmlformats.org/officeDocument/2006/relationships/slide" Target="/ppt/slides/slide6.xml" Id="Reb97817ba14d4b65" /><Relationship Type="http://schemas.openxmlformats.org/officeDocument/2006/relationships/slide" Target="/ppt/slides/slide7.xml" Id="R9cde7cfb85534c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b88a5cd1ef4f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a6f95c7584213" /><Relationship Type="http://schemas.openxmlformats.org/officeDocument/2006/relationships/theme" Target="/ppt/slideMasters/theme/theme1.xml" Id="R959dee66818645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0a6f95c75842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f673ce33548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322b01c274a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563783fbb49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0633cc6ae49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eefafe80f47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66cb5616347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d9bec532e40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FAYE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FAYE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FAYE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FAYE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FAYE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FAYE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1 405 417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4 151 062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4 152 030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FAYE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FAYE-SCHJØLL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FAYE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Åsryggen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821 842 352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FAYE INVEST AS</a:t>
            </a:r>
          </a:p>
        </p:txBody>
      </p:sp>
    </p:spTree>
  </p:cSld>
  <p:clrMapOvr>
    <a:masterClrMapping xmlns:a="http://schemas.openxmlformats.org/drawingml/2006/main"/>
  </p:clrMapOvr>
</p:sld>
</file>