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1fa6ec9ca48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8c8f7f4c143ce"/>
  </p:sldMasterIdLst>
  <p:sldIdLst>
    <p:sldId xmlns:r="http://schemas.openxmlformats.org/officeDocument/2006/relationships" id="256" r:id="Rd772b9aba941494c"/>
    <p:sldId xmlns:r="http://schemas.openxmlformats.org/officeDocument/2006/relationships" id="257" r:id="Rfe33520c7a804039"/>
    <p:sldId xmlns:r="http://schemas.openxmlformats.org/officeDocument/2006/relationships" id="258" r:id="R177d6e92199441b3"/>
    <p:sldId xmlns:r="http://schemas.openxmlformats.org/officeDocument/2006/relationships" id="259" r:id="R148eefda0c3a41cf"/>
    <p:sldId xmlns:r="http://schemas.openxmlformats.org/officeDocument/2006/relationships" id="260" r:id="Rf5471d278c744f87"/>
    <p:sldId xmlns:r="http://schemas.openxmlformats.org/officeDocument/2006/relationships" id="261" r:id="Rdf8ca17c13e14f36"/>
    <p:sldId xmlns:r="http://schemas.openxmlformats.org/officeDocument/2006/relationships" id="262" r:id="Rcff0273bc276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8c8f7f4c143ce" /><Relationship Type="http://schemas.openxmlformats.org/officeDocument/2006/relationships/slide" Target="/ppt/slides/slide1.xml" Id="Rd772b9aba941494c" /><Relationship Type="http://schemas.openxmlformats.org/officeDocument/2006/relationships/slide" Target="/ppt/slides/slide2.xml" Id="Rfe33520c7a804039" /><Relationship Type="http://schemas.openxmlformats.org/officeDocument/2006/relationships/slide" Target="/ppt/slides/slide3.xml" Id="R177d6e92199441b3" /><Relationship Type="http://schemas.openxmlformats.org/officeDocument/2006/relationships/slide" Target="/ppt/slides/slide4.xml" Id="R148eefda0c3a41cf" /><Relationship Type="http://schemas.openxmlformats.org/officeDocument/2006/relationships/slide" Target="/ppt/slides/slide5.xml" Id="Rf5471d278c744f87" /><Relationship Type="http://schemas.openxmlformats.org/officeDocument/2006/relationships/slide" Target="/ppt/slides/slide6.xml" Id="Rdf8ca17c13e14f36" /><Relationship Type="http://schemas.openxmlformats.org/officeDocument/2006/relationships/slide" Target="/ppt/slides/slide7.xml" Id="Rcff0273bc276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cccfa93ef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6690ac1dd4c9d" /><Relationship Type="http://schemas.openxmlformats.org/officeDocument/2006/relationships/theme" Target="/ppt/slideMasters/theme/theme1.xml" Id="Rdf31d58d6a9845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6690ac1dd4c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1911c0b4349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b13cdddef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ed9ed865243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7a40d51964a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1627e497a40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59e6175b94c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f5fc0c786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LASSE TRANSETH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TRANSETH INVEST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2 957 325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70 259 652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74 943 991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ANDRE TRANSETH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821 966 132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TRANSETH INVEST AS</a:t>
            </a:r>
          </a:p>
        </p:txBody>
      </p:sp>
    </p:spTree>
  </p:cSld>
  <p:clrMapOvr>
    <a:masterClrMapping xmlns:a="http://schemas.openxmlformats.org/drawingml/2006/main"/>
  </p:clrMapOvr>
</p:sld>
</file>