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98724fca8240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00b78c832742ac"/>
  </p:sldMasterIdLst>
  <p:sldIdLst>
    <p:sldId xmlns:r="http://schemas.openxmlformats.org/officeDocument/2006/relationships" id="256" r:id="R70e5e2f40baa470c"/>
    <p:sldId xmlns:r="http://schemas.openxmlformats.org/officeDocument/2006/relationships" id="257" r:id="Ra881662675b5480a"/>
    <p:sldId xmlns:r="http://schemas.openxmlformats.org/officeDocument/2006/relationships" id="258" r:id="R3a00a62987c4476d"/>
    <p:sldId xmlns:r="http://schemas.openxmlformats.org/officeDocument/2006/relationships" id="259" r:id="R26b77d3248e7473c"/>
    <p:sldId xmlns:r="http://schemas.openxmlformats.org/officeDocument/2006/relationships" id="260" r:id="Rae5524f188a64b4b"/>
    <p:sldId xmlns:r="http://schemas.openxmlformats.org/officeDocument/2006/relationships" id="261" r:id="R3e8809988ced4d37"/>
    <p:sldId xmlns:r="http://schemas.openxmlformats.org/officeDocument/2006/relationships" id="262" r:id="R7b3ac6696f2045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0b78c832742ac" /><Relationship Type="http://schemas.openxmlformats.org/officeDocument/2006/relationships/slide" Target="/ppt/slides/slide1.xml" Id="R70e5e2f40baa470c" /><Relationship Type="http://schemas.openxmlformats.org/officeDocument/2006/relationships/slide" Target="/ppt/slides/slide2.xml" Id="Ra881662675b5480a" /><Relationship Type="http://schemas.openxmlformats.org/officeDocument/2006/relationships/slide" Target="/ppt/slides/slide3.xml" Id="R3a00a62987c4476d" /><Relationship Type="http://schemas.openxmlformats.org/officeDocument/2006/relationships/slide" Target="/ppt/slides/slide4.xml" Id="R26b77d3248e7473c" /><Relationship Type="http://schemas.openxmlformats.org/officeDocument/2006/relationships/slide" Target="/ppt/slides/slide5.xml" Id="Rae5524f188a64b4b" /><Relationship Type="http://schemas.openxmlformats.org/officeDocument/2006/relationships/slide" Target="/ppt/slides/slide6.xml" Id="R3e8809988ced4d37" /><Relationship Type="http://schemas.openxmlformats.org/officeDocument/2006/relationships/slide" Target="/ppt/slides/slide7.xml" Id="R7b3ac6696f2045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72227ba5f41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1f35eeb8946a4" /><Relationship Type="http://schemas.openxmlformats.org/officeDocument/2006/relationships/theme" Target="/ppt/slideMasters/theme/theme1.xml" Id="R26aadb5ad1f4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41f35eeb8946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790e2bfd94d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3ef6dac5142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171e5483248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9e34a0fa043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d1f92ff7543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f6448e3b04d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d74c3c713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6 144 520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8 127 064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SKOGLY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Sondrevegen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822 084 672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