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723ec8d45542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7041aa72774975"/>
  </p:sldMasterIdLst>
  <p:sldIdLst>
    <p:sldId xmlns:r="http://schemas.openxmlformats.org/officeDocument/2006/relationships" id="256" r:id="R3c9ad5538a5841c7"/>
    <p:sldId xmlns:r="http://schemas.openxmlformats.org/officeDocument/2006/relationships" id="257" r:id="R8a49dd142be6415a"/>
    <p:sldId xmlns:r="http://schemas.openxmlformats.org/officeDocument/2006/relationships" id="258" r:id="R74b1b527969545a8"/>
    <p:sldId xmlns:r="http://schemas.openxmlformats.org/officeDocument/2006/relationships" id="259" r:id="Rfd52602f84d04f35"/>
    <p:sldId xmlns:r="http://schemas.openxmlformats.org/officeDocument/2006/relationships" id="260" r:id="R8e0cd90daa484819"/>
    <p:sldId xmlns:r="http://schemas.openxmlformats.org/officeDocument/2006/relationships" id="261" r:id="Rba964573c9194925"/>
    <p:sldId xmlns:r="http://schemas.openxmlformats.org/officeDocument/2006/relationships" id="262" r:id="R3b563ba47cce49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7041aa72774975" /><Relationship Type="http://schemas.openxmlformats.org/officeDocument/2006/relationships/slide" Target="/ppt/slides/slide1.xml" Id="R3c9ad5538a5841c7" /><Relationship Type="http://schemas.openxmlformats.org/officeDocument/2006/relationships/slide" Target="/ppt/slides/slide2.xml" Id="R8a49dd142be6415a" /><Relationship Type="http://schemas.openxmlformats.org/officeDocument/2006/relationships/slide" Target="/ppt/slides/slide3.xml" Id="R74b1b527969545a8" /><Relationship Type="http://schemas.openxmlformats.org/officeDocument/2006/relationships/slide" Target="/ppt/slides/slide4.xml" Id="Rfd52602f84d04f35" /><Relationship Type="http://schemas.openxmlformats.org/officeDocument/2006/relationships/slide" Target="/ppt/slides/slide5.xml" Id="R8e0cd90daa484819" /><Relationship Type="http://schemas.openxmlformats.org/officeDocument/2006/relationships/slide" Target="/ppt/slides/slide6.xml" Id="Rba964573c9194925" /><Relationship Type="http://schemas.openxmlformats.org/officeDocument/2006/relationships/slide" Target="/ppt/slides/slide7.xml" Id="R3b563ba47cce49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51c3ff1fdb43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02ef044994d8f" /><Relationship Type="http://schemas.openxmlformats.org/officeDocument/2006/relationships/theme" Target="/ppt/slideMasters/theme/theme1.xml" Id="Rb9a3d32c64584c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702ef044994d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af447c5ac42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1a533ada44f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85debd9514e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13eac2de541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61a5c047d49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a2c140dec48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0902674aa48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VILLA J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 J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293 164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8 706 044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10 669 507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TÅLE JOHNSEN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Hjorteveien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822 097 162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