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b642d71b2842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1d08170d4149bb"/>
  </p:sldMasterIdLst>
  <p:sldIdLst>
    <p:sldId xmlns:r="http://schemas.openxmlformats.org/officeDocument/2006/relationships" id="256" r:id="R7a6076964ae74f97"/>
    <p:sldId xmlns:r="http://schemas.openxmlformats.org/officeDocument/2006/relationships" id="257" r:id="Re598e7f68bd44930"/>
    <p:sldId xmlns:r="http://schemas.openxmlformats.org/officeDocument/2006/relationships" id="258" r:id="R68111f323f73475e"/>
    <p:sldId xmlns:r="http://schemas.openxmlformats.org/officeDocument/2006/relationships" id="259" r:id="Ra320faf3fb3447b2"/>
    <p:sldId xmlns:r="http://schemas.openxmlformats.org/officeDocument/2006/relationships" id="260" r:id="R7b6a90420e01492e"/>
    <p:sldId xmlns:r="http://schemas.openxmlformats.org/officeDocument/2006/relationships" id="261" r:id="R4494a6b516034ffb"/>
    <p:sldId xmlns:r="http://schemas.openxmlformats.org/officeDocument/2006/relationships" id="262" r:id="R5046e8f1b27544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d08170d4149bb" /><Relationship Type="http://schemas.openxmlformats.org/officeDocument/2006/relationships/slide" Target="/ppt/slides/slide1.xml" Id="R7a6076964ae74f97" /><Relationship Type="http://schemas.openxmlformats.org/officeDocument/2006/relationships/slide" Target="/ppt/slides/slide2.xml" Id="Re598e7f68bd44930" /><Relationship Type="http://schemas.openxmlformats.org/officeDocument/2006/relationships/slide" Target="/ppt/slides/slide3.xml" Id="R68111f323f73475e" /><Relationship Type="http://schemas.openxmlformats.org/officeDocument/2006/relationships/slide" Target="/ppt/slides/slide4.xml" Id="Ra320faf3fb3447b2" /><Relationship Type="http://schemas.openxmlformats.org/officeDocument/2006/relationships/slide" Target="/ppt/slides/slide5.xml" Id="R7b6a90420e01492e" /><Relationship Type="http://schemas.openxmlformats.org/officeDocument/2006/relationships/slide" Target="/ppt/slides/slide6.xml" Id="R4494a6b516034ffb" /><Relationship Type="http://schemas.openxmlformats.org/officeDocument/2006/relationships/slide" Target="/ppt/slides/slide7.xml" Id="R5046e8f1b27544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bae767a314a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d531040b64ce0" /><Relationship Type="http://schemas.openxmlformats.org/officeDocument/2006/relationships/theme" Target="/ppt/slideMasters/theme/theme1.xml" Id="Rf09ff3493f7349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1d531040b64c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5a8bb13af4e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0f5f94b61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8682dbec445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5c8fc747146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e29049c6342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b6d0cd8e44d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b853baecd4f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 AS ble etablert [år] og holder til i Ellingsøy.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6057 Ellingsøy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822 724 582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BJART AS</a:t>
            </a:r>
          </a:p>
        </p:txBody>
      </p:sp>
    </p:spTree>
  </p:cSld>
  <p:clrMapOvr>
    <a:masterClrMapping xmlns:a="http://schemas.openxmlformats.org/drawingml/2006/main"/>
  </p:clrMapOvr>
</p:sld>
</file>