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9ce890282f49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e35a8516944809"/>
  </p:sldMasterIdLst>
  <p:sldIdLst>
    <p:sldId xmlns:r="http://schemas.openxmlformats.org/officeDocument/2006/relationships" id="256" r:id="R4c220b3c1887498f"/>
    <p:sldId xmlns:r="http://schemas.openxmlformats.org/officeDocument/2006/relationships" id="257" r:id="R8426d480fc064baa"/>
    <p:sldId xmlns:r="http://schemas.openxmlformats.org/officeDocument/2006/relationships" id="258" r:id="Raba4e933b1ce48ae"/>
    <p:sldId xmlns:r="http://schemas.openxmlformats.org/officeDocument/2006/relationships" id="259" r:id="R4405cc3ce8bd4d85"/>
    <p:sldId xmlns:r="http://schemas.openxmlformats.org/officeDocument/2006/relationships" id="260" r:id="R48c439ed559e4b48"/>
    <p:sldId xmlns:r="http://schemas.openxmlformats.org/officeDocument/2006/relationships" id="261" r:id="R833f7d73c2b24b72"/>
    <p:sldId xmlns:r="http://schemas.openxmlformats.org/officeDocument/2006/relationships" id="262" r:id="Rf4d236fab9614d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e35a8516944809" /><Relationship Type="http://schemas.openxmlformats.org/officeDocument/2006/relationships/slide" Target="/ppt/slides/slide1.xml" Id="R4c220b3c1887498f" /><Relationship Type="http://schemas.openxmlformats.org/officeDocument/2006/relationships/slide" Target="/ppt/slides/slide2.xml" Id="R8426d480fc064baa" /><Relationship Type="http://schemas.openxmlformats.org/officeDocument/2006/relationships/slide" Target="/ppt/slides/slide3.xml" Id="Raba4e933b1ce48ae" /><Relationship Type="http://schemas.openxmlformats.org/officeDocument/2006/relationships/slide" Target="/ppt/slides/slide4.xml" Id="R4405cc3ce8bd4d85" /><Relationship Type="http://schemas.openxmlformats.org/officeDocument/2006/relationships/slide" Target="/ppt/slides/slide5.xml" Id="R48c439ed559e4b48" /><Relationship Type="http://schemas.openxmlformats.org/officeDocument/2006/relationships/slide" Target="/ppt/slides/slide6.xml" Id="R833f7d73c2b24b72" /><Relationship Type="http://schemas.openxmlformats.org/officeDocument/2006/relationships/slide" Target="/ppt/slides/slide7.xml" Id="Rf4d236fab9614d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25b1d516524e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46a49d9c446a1" /><Relationship Type="http://schemas.openxmlformats.org/officeDocument/2006/relationships/theme" Target="/ppt/slideMasters/theme/theme1.xml" Id="Rc2a61b3bf8a247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646a49d9c446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d9ad2137c4b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c3d470f3b4f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00ac5d03a47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48344e9a84c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66f24b77d46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f3c4c3baa44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eb8fe1ff64c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HAMA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HAMA ACCOUNTING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8 861 253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720 780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600 565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774 800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2 821 307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CHRAMBJØRN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LUDVIGSEN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 vei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1470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822 866 182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 ACCOUNTING AS</a:t>
            </a:r>
          </a:p>
        </p:txBody>
      </p:sp>
    </p:spTree>
  </p:cSld>
  <p:clrMapOvr>
    <a:masterClrMapping xmlns:a="http://schemas.openxmlformats.org/drawingml/2006/main"/>
  </p:clrMapOvr>
</p:sld>
</file>