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cbe1943c3845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2128faab444afe"/>
  </p:sldMasterIdLst>
  <p:sldIdLst>
    <p:sldId xmlns:r="http://schemas.openxmlformats.org/officeDocument/2006/relationships" id="256" r:id="Rf3a56143809f448a"/>
    <p:sldId xmlns:r="http://schemas.openxmlformats.org/officeDocument/2006/relationships" id="257" r:id="R8507861959864f9f"/>
    <p:sldId xmlns:r="http://schemas.openxmlformats.org/officeDocument/2006/relationships" id="258" r:id="R54927b5725e740d0"/>
    <p:sldId xmlns:r="http://schemas.openxmlformats.org/officeDocument/2006/relationships" id="259" r:id="R3d6200963d98460d"/>
    <p:sldId xmlns:r="http://schemas.openxmlformats.org/officeDocument/2006/relationships" id="260" r:id="Rfb1cdcafa14c49d7"/>
    <p:sldId xmlns:r="http://schemas.openxmlformats.org/officeDocument/2006/relationships" id="261" r:id="Rb9f51fe542714b88"/>
    <p:sldId xmlns:r="http://schemas.openxmlformats.org/officeDocument/2006/relationships" id="262" r:id="R1b2ff16bc7094e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128faab444afe" /><Relationship Type="http://schemas.openxmlformats.org/officeDocument/2006/relationships/slide" Target="/ppt/slides/slide1.xml" Id="Rf3a56143809f448a" /><Relationship Type="http://schemas.openxmlformats.org/officeDocument/2006/relationships/slide" Target="/ppt/slides/slide2.xml" Id="R8507861959864f9f" /><Relationship Type="http://schemas.openxmlformats.org/officeDocument/2006/relationships/slide" Target="/ppt/slides/slide3.xml" Id="R54927b5725e740d0" /><Relationship Type="http://schemas.openxmlformats.org/officeDocument/2006/relationships/slide" Target="/ppt/slides/slide4.xml" Id="R3d6200963d98460d" /><Relationship Type="http://schemas.openxmlformats.org/officeDocument/2006/relationships/slide" Target="/ppt/slides/slide5.xml" Id="Rfb1cdcafa14c49d7" /><Relationship Type="http://schemas.openxmlformats.org/officeDocument/2006/relationships/slide" Target="/ppt/slides/slide6.xml" Id="Rb9f51fe542714b88" /><Relationship Type="http://schemas.openxmlformats.org/officeDocument/2006/relationships/slide" Target="/ppt/slides/slide7.xml" Id="R1b2ff16bc7094e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f5c7a54cf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0b7a103de41e0" /><Relationship Type="http://schemas.openxmlformats.org/officeDocument/2006/relationships/theme" Target="/ppt/slideMasters/theme/theme1.xml" Id="Rb3c021ce5dfb4b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40b7a103de41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b9c92be7840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9442e3b8044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06b196cc642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bde2bfa1245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bd18cc4b449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f9625da7e4b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026ad89a24b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VICTORIA LINDBAK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 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LINDBAK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 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 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 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8 484 634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60 770 128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61 303 281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 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ROSE DALGLEISH LINDBAK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 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Victoria Dalgleish Lindbak, Dalbakkveien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822 876 102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VICTORIA LINDBAK AS</a:t>
            </a:r>
          </a:p>
        </p:txBody>
      </p:sp>
    </p:spTree>
  </p:cSld>
  <p:clrMapOvr>
    <a:masterClrMapping xmlns:a="http://schemas.openxmlformats.org/drawingml/2006/main"/>
  </p:clrMapOvr>
</p:sld>
</file>