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a4ef7a58844a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c68e39c9154beb"/>
  </p:sldMasterIdLst>
  <p:sldIdLst>
    <p:sldId xmlns:r="http://schemas.openxmlformats.org/officeDocument/2006/relationships" id="256" r:id="R805318ec11c94a51"/>
    <p:sldId xmlns:r="http://schemas.openxmlformats.org/officeDocument/2006/relationships" id="257" r:id="R3b8ab2d325c24c98"/>
    <p:sldId xmlns:r="http://schemas.openxmlformats.org/officeDocument/2006/relationships" id="258" r:id="R07f000f6f0b54682"/>
    <p:sldId xmlns:r="http://schemas.openxmlformats.org/officeDocument/2006/relationships" id="259" r:id="Rc49de45b2cd3401c"/>
    <p:sldId xmlns:r="http://schemas.openxmlformats.org/officeDocument/2006/relationships" id="260" r:id="R3824a0456a9640ba"/>
    <p:sldId xmlns:r="http://schemas.openxmlformats.org/officeDocument/2006/relationships" id="261" r:id="R51a126466bdf42c1"/>
    <p:sldId xmlns:r="http://schemas.openxmlformats.org/officeDocument/2006/relationships" id="262" r:id="Ra83be76783214d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68e39c9154beb" /><Relationship Type="http://schemas.openxmlformats.org/officeDocument/2006/relationships/slide" Target="/ppt/slides/slide1.xml" Id="R805318ec11c94a51" /><Relationship Type="http://schemas.openxmlformats.org/officeDocument/2006/relationships/slide" Target="/ppt/slides/slide2.xml" Id="R3b8ab2d325c24c98" /><Relationship Type="http://schemas.openxmlformats.org/officeDocument/2006/relationships/slide" Target="/ppt/slides/slide3.xml" Id="R07f000f6f0b54682" /><Relationship Type="http://schemas.openxmlformats.org/officeDocument/2006/relationships/slide" Target="/ppt/slides/slide4.xml" Id="Rc49de45b2cd3401c" /><Relationship Type="http://schemas.openxmlformats.org/officeDocument/2006/relationships/slide" Target="/ppt/slides/slide5.xml" Id="R3824a0456a9640ba" /><Relationship Type="http://schemas.openxmlformats.org/officeDocument/2006/relationships/slide" Target="/ppt/slides/slide6.xml" Id="R51a126466bdf42c1" /><Relationship Type="http://schemas.openxmlformats.org/officeDocument/2006/relationships/slide" Target="/ppt/slides/slide7.xml" Id="Ra83be76783214d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8c6d3b91c343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22cd852894f9c" /><Relationship Type="http://schemas.openxmlformats.org/officeDocument/2006/relationships/theme" Target="/ppt/slideMasters/theme/theme1.xml" Id="R14b0aca4253e44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a22cd852894f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707bc18f34b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fe9510e6842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4894b4b2842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2142fcff843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aa02ca4f441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0852f67264f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0c56a9e874b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INSURANCE AND PENSIONS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INSURANCE AND PENSIONS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INSURANCE AND PENSIONS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INSURANCE AND PENSIONS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INSURANCE AND PENSIONS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INSURANCE AND PENSIONS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−4 426 446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118 733 772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52 677 037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168 438 799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INSURANCE AND PENSIONS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EGW PENSION AND LIFE INSURANCE HOLD  –  54,6 %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VINGE HANSEN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VINGE HANSEN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EGW PENSION AND LIFE INSURANCE HOLD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VINGE HANSEN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INSURANCE AND PENSIONS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822 983 502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INSURANCE AND PENSIONS AS</a:t>
            </a:r>
          </a:p>
        </p:txBody>
      </p:sp>
    </p:spTree>
  </p:cSld>
  <p:clrMapOvr>
    <a:masterClrMapping xmlns:a="http://schemas.openxmlformats.org/drawingml/2006/main"/>
  </p:clrMapOvr>
</p:sld>
</file>