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094c88e00a43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2ead8c59a45d2"/>
  </p:sldMasterIdLst>
  <p:sldIdLst>
    <p:sldId xmlns:r="http://schemas.openxmlformats.org/officeDocument/2006/relationships" id="256" r:id="R20d1fd4003dd41b5"/>
    <p:sldId xmlns:r="http://schemas.openxmlformats.org/officeDocument/2006/relationships" id="257" r:id="R03fad6e890624c75"/>
    <p:sldId xmlns:r="http://schemas.openxmlformats.org/officeDocument/2006/relationships" id="258" r:id="R02566407907241dd"/>
    <p:sldId xmlns:r="http://schemas.openxmlformats.org/officeDocument/2006/relationships" id="259" r:id="R8028c57cb7e34c53"/>
    <p:sldId xmlns:r="http://schemas.openxmlformats.org/officeDocument/2006/relationships" id="260" r:id="R381709201e5e478e"/>
    <p:sldId xmlns:r="http://schemas.openxmlformats.org/officeDocument/2006/relationships" id="261" r:id="R0ae591d50d604dc7"/>
    <p:sldId xmlns:r="http://schemas.openxmlformats.org/officeDocument/2006/relationships" id="262" r:id="R93c4e432eeba43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2ead8c59a45d2" /><Relationship Type="http://schemas.openxmlformats.org/officeDocument/2006/relationships/slide" Target="/ppt/slides/slide1.xml" Id="R20d1fd4003dd41b5" /><Relationship Type="http://schemas.openxmlformats.org/officeDocument/2006/relationships/slide" Target="/ppt/slides/slide2.xml" Id="R03fad6e890624c75" /><Relationship Type="http://schemas.openxmlformats.org/officeDocument/2006/relationships/slide" Target="/ppt/slides/slide3.xml" Id="R02566407907241dd" /><Relationship Type="http://schemas.openxmlformats.org/officeDocument/2006/relationships/slide" Target="/ppt/slides/slide4.xml" Id="R8028c57cb7e34c53" /><Relationship Type="http://schemas.openxmlformats.org/officeDocument/2006/relationships/slide" Target="/ppt/slides/slide5.xml" Id="R381709201e5e478e" /><Relationship Type="http://schemas.openxmlformats.org/officeDocument/2006/relationships/slide" Target="/ppt/slides/slide6.xml" Id="R0ae591d50d604dc7" /><Relationship Type="http://schemas.openxmlformats.org/officeDocument/2006/relationships/slide" Target="/ppt/slides/slide7.xml" Id="R93c4e432eeba43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8a31de58546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4c016e03c49a6" /><Relationship Type="http://schemas.openxmlformats.org/officeDocument/2006/relationships/theme" Target="/ppt/slideMasters/theme/theme1.xml" Id="R87a921c4968c44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74c016e03c49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f170a38c543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4233b439a4b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01d469a344d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eea526e349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a7827ca984e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42fe56c0544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1bbab0c284a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