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7af82b7a104e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6abf191f2f465b"/>
  </p:sldMasterIdLst>
  <p:sldIdLst>
    <p:sldId xmlns:r="http://schemas.openxmlformats.org/officeDocument/2006/relationships" id="256" r:id="Rc154264ce1ed41a4"/>
    <p:sldId xmlns:r="http://schemas.openxmlformats.org/officeDocument/2006/relationships" id="257" r:id="Rdb317e4657634e28"/>
    <p:sldId xmlns:r="http://schemas.openxmlformats.org/officeDocument/2006/relationships" id="258" r:id="R039da53e88de41ba"/>
    <p:sldId xmlns:r="http://schemas.openxmlformats.org/officeDocument/2006/relationships" id="259" r:id="R6228de68cefe48e9"/>
    <p:sldId xmlns:r="http://schemas.openxmlformats.org/officeDocument/2006/relationships" id="260" r:id="R96b4fde113f348e2"/>
    <p:sldId xmlns:r="http://schemas.openxmlformats.org/officeDocument/2006/relationships" id="261" r:id="Rc6d2250a61644c2d"/>
    <p:sldId xmlns:r="http://schemas.openxmlformats.org/officeDocument/2006/relationships" id="262" r:id="Rb43bfd5e817d4a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abf191f2f465b" /><Relationship Type="http://schemas.openxmlformats.org/officeDocument/2006/relationships/slide" Target="/ppt/slides/slide1.xml" Id="Rc154264ce1ed41a4" /><Relationship Type="http://schemas.openxmlformats.org/officeDocument/2006/relationships/slide" Target="/ppt/slides/slide2.xml" Id="Rdb317e4657634e28" /><Relationship Type="http://schemas.openxmlformats.org/officeDocument/2006/relationships/slide" Target="/ppt/slides/slide3.xml" Id="R039da53e88de41ba" /><Relationship Type="http://schemas.openxmlformats.org/officeDocument/2006/relationships/slide" Target="/ppt/slides/slide4.xml" Id="R6228de68cefe48e9" /><Relationship Type="http://schemas.openxmlformats.org/officeDocument/2006/relationships/slide" Target="/ppt/slides/slide5.xml" Id="R96b4fde113f348e2" /><Relationship Type="http://schemas.openxmlformats.org/officeDocument/2006/relationships/slide" Target="/ppt/slides/slide6.xml" Id="Rc6d2250a61644c2d" /><Relationship Type="http://schemas.openxmlformats.org/officeDocument/2006/relationships/slide" Target="/ppt/slides/slide7.xml" Id="Rb43bfd5e817d4a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d412e7ac0e4a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908fe7cc4420f" /><Relationship Type="http://schemas.openxmlformats.org/officeDocument/2006/relationships/theme" Target="/ppt/slideMasters/theme/theme1.xml" Id="R24b0c2de846e42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4908fe7cc442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6d60de3c642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61b137ae64d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bbe0e992b4e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33a694d3f4e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355f684b049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cf927e20544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85bca3ca242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WERGELAND-HOLDING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WERGELAND-HOLDING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−4 497 874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194 851 910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567 267 327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906 040 618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 INVEST AS  –  60,8 %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ELWE INVEST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HELLANDSJØ LARS BJARNE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T.W INVEST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SIV HEGE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TERJE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Sløvågen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823 265 522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WERGELAND-HOLDING AS</a:t>
            </a:r>
          </a:p>
        </p:txBody>
      </p:sp>
    </p:spTree>
  </p:cSld>
  <p:clrMapOvr>
    <a:masterClrMapping xmlns:a="http://schemas.openxmlformats.org/drawingml/2006/main"/>
  </p:clrMapOvr>
</p:sld>
</file>