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e59162f02a43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579f6108504db4"/>
  </p:sldMasterIdLst>
  <p:sldIdLst>
    <p:sldId xmlns:r="http://schemas.openxmlformats.org/officeDocument/2006/relationships" id="256" r:id="R555dd5c282e44846"/>
    <p:sldId xmlns:r="http://schemas.openxmlformats.org/officeDocument/2006/relationships" id="257" r:id="R300e895648ea4a1c"/>
    <p:sldId xmlns:r="http://schemas.openxmlformats.org/officeDocument/2006/relationships" id="258" r:id="R184ac85f5d2a4b14"/>
    <p:sldId xmlns:r="http://schemas.openxmlformats.org/officeDocument/2006/relationships" id="259" r:id="R4fd6efc427ab4dbf"/>
    <p:sldId xmlns:r="http://schemas.openxmlformats.org/officeDocument/2006/relationships" id="260" r:id="Rc8e42b3ccf544bcb"/>
    <p:sldId xmlns:r="http://schemas.openxmlformats.org/officeDocument/2006/relationships" id="261" r:id="R2bcbca7837854874"/>
    <p:sldId xmlns:r="http://schemas.openxmlformats.org/officeDocument/2006/relationships" id="262" r:id="R33a43fb3437b41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79f6108504db4" /><Relationship Type="http://schemas.openxmlformats.org/officeDocument/2006/relationships/slide" Target="/ppt/slides/slide1.xml" Id="R555dd5c282e44846" /><Relationship Type="http://schemas.openxmlformats.org/officeDocument/2006/relationships/slide" Target="/ppt/slides/slide2.xml" Id="R300e895648ea4a1c" /><Relationship Type="http://schemas.openxmlformats.org/officeDocument/2006/relationships/slide" Target="/ppt/slides/slide3.xml" Id="R184ac85f5d2a4b14" /><Relationship Type="http://schemas.openxmlformats.org/officeDocument/2006/relationships/slide" Target="/ppt/slides/slide4.xml" Id="R4fd6efc427ab4dbf" /><Relationship Type="http://schemas.openxmlformats.org/officeDocument/2006/relationships/slide" Target="/ppt/slides/slide5.xml" Id="Rc8e42b3ccf544bcb" /><Relationship Type="http://schemas.openxmlformats.org/officeDocument/2006/relationships/slide" Target="/ppt/slides/slide6.xml" Id="R2bcbca7837854874" /><Relationship Type="http://schemas.openxmlformats.org/officeDocument/2006/relationships/slide" Target="/ppt/slides/slide7.xml" Id="R33a43fb3437b41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60c4d37fb4b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339fe0fec4ab8" /><Relationship Type="http://schemas.openxmlformats.org/officeDocument/2006/relationships/theme" Target="/ppt/slideMasters/theme/theme1.xml" Id="R957e4f5d9ad5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b339fe0fec4a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5ffeaefc747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6aee0c0844f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a05e7b274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e16c4dcc7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b104253604f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1bccdccc242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750c1bb66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61 129 026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18 143 191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18 519 966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17 428 947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28 861 458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GUDEVOLD JAN OTTAR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INGVE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NAUSTHELLER BJØRN MORTEN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JØNTVEDT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SOLHEIMSKRINGLA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823 389 272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