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2710f2167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a10bf06cb4115"/>
  </p:sldMasterIdLst>
  <p:sldIdLst>
    <p:sldId xmlns:r="http://schemas.openxmlformats.org/officeDocument/2006/relationships" id="256" r:id="Rf4cb89d473884977"/>
    <p:sldId xmlns:r="http://schemas.openxmlformats.org/officeDocument/2006/relationships" id="257" r:id="R61d18fd0b3304083"/>
    <p:sldId xmlns:r="http://schemas.openxmlformats.org/officeDocument/2006/relationships" id="258" r:id="Rd566e44b72c34b62"/>
    <p:sldId xmlns:r="http://schemas.openxmlformats.org/officeDocument/2006/relationships" id="259" r:id="R9a9f47bc78e943ef"/>
    <p:sldId xmlns:r="http://schemas.openxmlformats.org/officeDocument/2006/relationships" id="260" r:id="R6a870c6a8f49414d"/>
    <p:sldId xmlns:r="http://schemas.openxmlformats.org/officeDocument/2006/relationships" id="261" r:id="R24afb1cfb2604ebc"/>
    <p:sldId xmlns:r="http://schemas.openxmlformats.org/officeDocument/2006/relationships" id="262" r:id="R37772902c597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a10bf06cb4115" /><Relationship Type="http://schemas.openxmlformats.org/officeDocument/2006/relationships/slide" Target="/ppt/slides/slide1.xml" Id="Rf4cb89d473884977" /><Relationship Type="http://schemas.openxmlformats.org/officeDocument/2006/relationships/slide" Target="/ppt/slides/slide2.xml" Id="R61d18fd0b3304083" /><Relationship Type="http://schemas.openxmlformats.org/officeDocument/2006/relationships/slide" Target="/ppt/slides/slide3.xml" Id="Rd566e44b72c34b62" /><Relationship Type="http://schemas.openxmlformats.org/officeDocument/2006/relationships/slide" Target="/ppt/slides/slide4.xml" Id="R9a9f47bc78e943ef" /><Relationship Type="http://schemas.openxmlformats.org/officeDocument/2006/relationships/slide" Target="/ppt/slides/slide5.xml" Id="R6a870c6a8f49414d" /><Relationship Type="http://schemas.openxmlformats.org/officeDocument/2006/relationships/slide" Target="/ppt/slides/slide6.xml" Id="R24afb1cfb2604ebc" /><Relationship Type="http://schemas.openxmlformats.org/officeDocument/2006/relationships/slide" Target="/ppt/slides/slide7.xml" Id="R37772902c597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7329e3596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7d38f4ff4211" /><Relationship Type="http://schemas.openxmlformats.org/officeDocument/2006/relationships/theme" Target="/ppt/slideMasters/theme/theme1.xml" Id="R371a721c5f17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07d38f4ff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2762d571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f10dacd39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8b17cc00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3bb56e91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f8912d64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a11d5bd2e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a1ebea4c5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TRORAN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8 831 739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8 873 634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LEINAN 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VILHELM 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Tolgenslivei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823 490 992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