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6674a88db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cd950fd324f3d"/>
  </p:sldMasterIdLst>
  <p:sldIdLst>
    <p:sldId xmlns:r="http://schemas.openxmlformats.org/officeDocument/2006/relationships" id="256" r:id="R329d0ed58de6432d"/>
    <p:sldId xmlns:r="http://schemas.openxmlformats.org/officeDocument/2006/relationships" id="257" r:id="Rcd4c82a4e7794a33"/>
    <p:sldId xmlns:r="http://schemas.openxmlformats.org/officeDocument/2006/relationships" id="258" r:id="Rb50cde7280e34b08"/>
    <p:sldId xmlns:r="http://schemas.openxmlformats.org/officeDocument/2006/relationships" id="259" r:id="Rd779360687374ee6"/>
    <p:sldId xmlns:r="http://schemas.openxmlformats.org/officeDocument/2006/relationships" id="260" r:id="R0a3bff6df00a4f4d"/>
    <p:sldId xmlns:r="http://schemas.openxmlformats.org/officeDocument/2006/relationships" id="261" r:id="Rfc62b31acd6a429c"/>
    <p:sldId xmlns:r="http://schemas.openxmlformats.org/officeDocument/2006/relationships" id="262" r:id="R4d430b61b034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cd950fd324f3d" /><Relationship Type="http://schemas.openxmlformats.org/officeDocument/2006/relationships/slide" Target="/ppt/slides/slide1.xml" Id="R329d0ed58de6432d" /><Relationship Type="http://schemas.openxmlformats.org/officeDocument/2006/relationships/slide" Target="/ppt/slides/slide2.xml" Id="Rcd4c82a4e7794a33" /><Relationship Type="http://schemas.openxmlformats.org/officeDocument/2006/relationships/slide" Target="/ppt/slides/slide3.xml" Id="Rb50cde7280e34b08" /><Relationship Type="http://schemas.openxmlformats.org/officeDocument/2006/relationships/slide" Target="/ppt/slides/slide4.xml" Id="Rd779360687374ee6" /><Relationship Type="http://schemas.openxmlformats.org/officeDocument/2006/relationships/slide" Target="/ppt/slides/slide5.xml" Id="R0a3bff6df00a4f4d" /><Relationship Type="http://schemas.openxmlformats.org/officeDocument/2006/relationships/slide" Target="/ppt/slides/slide6.xml" Id="Rfc62b31acd6a429c" /><Relationship Type="http://schemas.openxmlformats.org/officeDocument/2006/relationships/slide" Target="/ppt/slides/slide7.xml" Id="R4d430b61b034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d5c0c7780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d469a90d4bbb" /><Relationship Type="http://schemas.openxmlformats.org/officeDocument/2006/relationships/theme" Target="/ppt/slideMasters/theme/theme1.xml" Id="R862c8c529de7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8d469a90d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78facb0dc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26eb29b95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03f1106f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923878810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cb37318f41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cf9dc1a9e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b12c8436d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