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daa6931cd348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4a40cb9bf643c9"/>
  </p:sldMasterIdLst>
  <p:sldIdLst>
    <p:sldId xmlns:r="http://schemas.openxmlformats.org/officeDocument/2006/relationships" id="256" r:id="R006bad798bfd4f43"/>
    <p:sldId xmlns:r="http://schemas.openxmlformats.org/officeDocument/2006/relationships" id="257" r:id="R882db97433fe4e0b"/>
    <p:sldId xmlns:r="http://schemas.openxmlformats.org/officeDocument/2006/relationships" id="258" r:id="Ra82eda8b31d24fdf"/>
    <p:sldId xmlns:r="http://schemas.openxmlformats.org/officeDocument/2006/relationships" id="259" r:id="R8dd23c6cc0514206"/>
    <p:sldId xmlns:r="http://schemas.openxmlformats.org/officeDocument/2006/relationships" id="260" r:id="R7d8c487f570f4379"/>
    <p:sldId xmlns:r="http://schemas.openxmlformats.org/officeDocument/2006/relationships" id="261" r:id="R1cda464b96cf47d9"/>
    <p:sldId xmlns:r="http://schemas.openxmlformats.org/officeDocument/2006/relationships" id="262" r:id="Rf3f1383aaa874c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4a40cb9bf643c9" /><Relationship Type="http://schemas.openxmlformats.org/officeDocument/2006/relationships/slide" Target="/ppt/slides/slide1.xml" Id="R006bad798bfd4f43" /><Relationship Type="http://schemas.openxmlformats.org/officeDocument/2006/relationships/slide" Target="/ppt/slides/slide2.xml" Id="R882db97433fe4e0b" /><Relationship Type="http://schemas.openxmlformats.org/officeDocument/2006/relationships/slide" Target="/ppt/slides/slide3.xml" Id="Ra82eda8b31d24fdf" /><Relationship Type="http://schemas.openxmlformats.org/officeDocument/2006/relationships/slide" Target="/ppt/slides/slide4.xml" Id="R8dd23c6cc0514206" /><Relationship Type="http://schemas.openxmlformats.org/officeDocument/2006/relationships/slide" Target="/ppt/slides/slide5.xml" Id="R7d8c487f570f4379" /><Relationship Type="http://schemas.openxmlformats.org/officeDocument/2006/relationships/slide" Target="/ppt/slides/slide6.xml" Id="R1cda464b96cf47d9" /><Relationship Type="http://schemas.openxmlformats.org/officeDocument/2006/relationships/slide" Target="/ppt/slides/slide7.xml" Id="Rf3f1383aaa874c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5d5428d0294a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1d98dfea245eb" /><Relationship Type="http://schemas.openxmlformats.org/officeDocument/2006/relationships/theme" Target="/ppt/slideMasters/theme/theme1.xml" Id="Re897fb30069241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71d98dfea245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f524e1c454e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7f8f1087947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8619114ce42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c80d4f31648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d719dc3644b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895794f2748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787520ecc48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DUNDER MIFFLIN PAPER COMPANY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MIFFLIN PAPER COMPANY AS ble etablert [år] og holder til i Eidsvågneset.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2 046 938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16 665 871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16 764 120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HØGEMARK SVEIN KENNETH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Tømmervågen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5101 Eidsvågneset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823 993 862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