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482e128fa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1201f80554772"/>
  </p:sldMasterIdLst>
  <p:sldIdLst>
    <p:sldId xmlns:r="http://schemas.openxmlformats.org/officeDocument/2006/relationships" id="256" r:id="Rc09bc57f28114752"/>
    <p:sldId xmlns:r="http://schemas.openxmlformats.org/officeDocument/2006/relationships" id="257" r:id="R5583b5183f274850"/>
    <p:sldId xmlns:r="http://schemas.openxmlformats.org/officeDocument/2006/relationships" id="258" r:id="Rf23bd852b76e4add"/>
    <p:sldId xmlns:r="http://schemas.openxmlformats.org/officeDocument/2006/relationships" id="259" r:id="R1388dd8241bb4f2e"/>
    <p:sldId xmlns:r="http://schemas.openxmlformats.org/officeDocument/2006/relationships" id="260" r:id="Rc11fa4bec47f43b9"/>
    <p:sldId xmlns:r="http://schemas.openxmlformats.org/officeDocument/2006/relationships" id="261" r:id="Rec66e345772a43a3"/>
    <p:sldId xmlns:r="http://schemas.openxmlformats.org/officeDocument/2006/relationships" id="262" r:id="R464b62a60b5a4e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201f80554772" /><Relationship Type="http://schemas.openxmlformats.org/officeDocument/2006/relationships/slide" Target="/ppt/slides/slide1.xml" Id="Rc09bc57f28114752" /><Relationship Type="http://schemas.openxmlformats.org/officeDocument/2006/relationships/slide" Target="/ppt/slides/slide2.xml" Id="R5583b5183f274850" /><Relationship Type="http://schemas.openxmlformats.org/officeDocument/2006/relationships/slide" Target="/ppt/slides/slide3.xml" Id="Rf23bd852b76e4add" /><Relationship Type="http://schemas.openxmlformats.org/officeDocument/2006/relationships/slide" Target="/ppt/slides/slide4.xml" Id="R1388dd8241bb4f2e" /><Relationship Type="http://schemas.openxmlformats.org/officeDocument/2006/relationships/slide" Target="/ppt/slides/slide5.xml" Id="Rc11fa4bec47f43b9" /><Relationship Type="http://schemas.openxmlformats.org/officeDocument/2006/relationships/slide" Target="/ppt/slides/slide6.xml" Id="Rec66e345772a43a3" /><Relationship Type="http://schemas.openxmlformats.org/officeDocument/2006/relationships/slide" Target="/ppt/slides/slide7.xml" Id="R464b62a60b5a4e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8b821f8ed42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10276e8f84d60" /><Relationship Type="http://schemas.openxmlformats.org/officeDocument/2006/relationships/theme" Target="/ppt/slideMasters/theme/theme1.xml" Id="Rffed633627a5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10276e8f8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7c0091073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68332ba6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64a140f0c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ea4660ae647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1b4829ee5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908b9375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21b5fa03e48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