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851edbb9e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00d17d73544a5"/>
  </p:sldMasterIdLst>
  <p:sldIdLst>
    <p:sldId xmlns:r="http://schemas.openxmlformats.org/officeDocument/2006/relationships" id="256" r:id="R72cbd22a032b4630"/>
    <p:sldId xmlns:r="http://schemas.openxmlformats.org/officeDocument/2006/relationships" id="257" r:id="R87c777b99de646b7"/>
    <p:sldId xmlns:r="http://schemas.openxmlformats.org/officeDocument/2006/relationships" id="258" r:id="Rf30bfa1b230c4a12"/>
    <p:sldId xmlns:r="http://schemas.openxmlformats.org/officeDocument/2006/relationships" id="259" r:id="Rc2af49366d724a49"/>
    <p:sldId xmlns:r="http://schemas.openxmlformats.org/officeDocument/2006/relationships" id="260" r:id="Ref7b614ced494059"/>
    <p:sldId xmlns:r="http://schemas.openxmlformats.org/officeDocument/2006/relationships" id="261" r:id="R736b9b787abd4b7d"/>
    <p:sldId xmlns:r="http://schemas.openxmlformats.org/officeDocument/2006/relationships" id="262" r:id="R1b2a3fb570db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00d17d73544a5" /><Relationship Type="http://schemas.openxmlformats.org/officeDocument/2006/relationships/slide" Target="/ppt/slides/slide1.xml" Id="R72cbd22a032b4630" /><Relationship Type="http://schemas.openxmlformats.org/officeDocument/2006/relationships/slide" Target="/ppt/slides/slide2.xml" Id="R87c777b99de646b7" /><Relationship Type="http://schemas.openxmlformats.org/officeDocument/2006/relationships/slide" Target="/ppt/slides/slide3.xml" Id="Rf30bfa1b230c4a12" /><Relationship Type="http://schemas.openxmlformats.org/officeDocument/2006/relationships/slide" Target="/ppt/slides/slide4.xml" Id="Rc2af49366d724a49" /><Relationship Type="http://schemas.openxmlformats.org/officeDocument/2006/relationships/slide" Target="/ppt/slides/slide5.xml" Id="Ref7b614ced494059" /><Relationship Type="http://schemas.openxmlformats.org/officeDocument/2006/relationships/slide" Target="/ppt/slides/slide6.xml" Id="R736b9b787abd4b7d" /><Relationship Type="http://schemas.openxmlformats.org/officeDocument/2006/relationships/slide" Target="/ppt/slides/slide7.xml" Id="R1b2a3fb570db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7d00f6881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7fde2e5f4117" /><Relationship Type="http://schemas.openxmlformats.org/officeDocument/2006/relationships/theme" Target="/ppt/slideMasters/theme/theme1.xml" Id="R91be01940c31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77fde2e5f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9666b3e2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0ac50bcc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6d4d8097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ff8eef4e8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41d12af7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649de899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edf1f733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HAUKANES IRENE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KVARSNES EMIL ANDREAS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