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4aa11e5fa444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f175ebd8e143c6"/>
  </p:sldMasterIdLst>
  <p:sldIdLst>
    <p:sldId xmlns:r="http://schemas.openxmlformats.org/officeDocument/2006/relationships" id="256" r:id="R51d4d2912b114a27"/>
    <p:sldId xmlns:r="http://schemas.openxmlformats.org/officeDocument/2006/relationships" id="257" r:id="R574c447c43454941"/>
    <p:sldId xmlns:r="http://schemas.openxmlformats.org/officeDocument/2006/relationships" id="258" r:id="R36264a8f30714e2a"/>
    <p:sldId xmlns:r="http://schemas.openxmlformats.org/officeDocument/2006/relationships" id="259" r:id="R4047102528e04ea5"/>
    <p:sldId xmlns:r="http://schemas.openxmlformats.org/officeDocument/2006/relationships" id="260" r:id="Ra79c8030b8034ae4"/>
    <p:sldId xmlns:r="http://schemas.openxmlformats.org/officeDocument/2006/relationships" id="261" r:id="Re4140f8808034679"/>
    <p:sldId xmlns:r="http://schemas.openxmlformats.org/officeDocument/2006/relationships" id="262" r:id="Rf9f717c4053d47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f175ebd8e143c6" /><Relationship Type="http://schemas.openxmlformats.org/officeDocument/2006/relationships/slide" Target="/ppt/slides/slide1.xml" Id="R51d4d2912b114a27" /><Relationship Type="http://schemas.openxmlformats.org/officeDocument/2006/relationships/slide" Target="/ppt/slides/slide2.xml" Id="R574c447c43454941" /><Relationship Type="http://schemas.openxmlformats.org/officeDocument/2006/relationships/slide" Target="/ppt/slides/slide3.xml" Id="R36264a8f30714e2a" /><Relationship Type="http://schemas.openxmlformats.org/officeDocument/2006/relationships/slide" Target="/ppt/slides/slide4.xml" Id="R4047102528e04ea5" /><Relationship Type="http://schemas.openxmlformats.org/officeDocument/2006/relationships/slide" Target="/ppt/slides/slide5.xml" Id="Ra79c8030b8034ae4" /><Relationship Type="http://schemas.openxmlformats.org/officeDocument/2006/relationships/slide" Target="/ppt/slides/slide6.xml" Id="Re4140f8808034679" /><Relationship Type="http://schemas.openxmlformats.org/officeDocument/2006/relationships/slide" Target="/ppt/slides/slide7.xml" Id="Rf9f717c4053d47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9c52e846dd4f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be8ded4fe49f8" /><Relationship Type="http://schemas.openxmlformats.org/officeDocument/2006/relationships/theme" Target="/ppt/slideMasters/theme/theme1.xml" Id="R6b3690c7796c48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0be8ded4fe49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61bfb48e248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bfb960d0e40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2a2f6291547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25aec60cc46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c16b376b148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7dd2ae04045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c8454bfc047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−362 094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5 799 322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341 447 078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364 997 825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BLAANE CAPITAL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FILLIOKUS CAPITAL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HESTEHAVEN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VISDOMMEN KAPITAL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824 587 892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