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3e8ab28aa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2cec623d14c4f"/>
  </p:sldMasterIdLst>
  <p:sldIdLst>
    <p:sldId xmlns:r="http://schemas.openxmlformats.org/officeDocument/2006/relationships" id="256" r:id="R9003d46be4644d52"/>
    <p:sldId xmlns:r="http://schemas.openxmlformats.org/officeDocument/2006/relationships" id="257" r:id="R308498f27dff472f"/>
    <p:sldId xmlns:r="http://schemas.openxmlformats.org/officeDocument/2006/relationships" id="258" r:id="R4ea5e27fbde84437"/>
    <p:sldId xmlns:r="http://schemas.openxmlformats.org/officeDocument/2006/relationships" id="259" r:id="R89c834679c3142e6"/>
    <p:sldId xmlns:r="http://schemas.openxmlformats.org/officeDocument/2006/relationships" id="260" r:id="R6847ca368c024287"/>
    <p:sldId xmlns:r="http://schemas.openxmlformats.org/officeDocument/2006/relationships" id="261" r:id="Rfbf2d5be22754f3d"/>
    <p:sldId xmlns:r="http://schemas.openxmlformats.org/officeDocument/2006/relationships" id="262" r:id="R51232c12cafe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2cec623d14c4f" /><Relationship Type="http://schemas.openxmlformats.org/officeDocument/2006/relationships/slide" Target="/ppt/slides/slide1.xml" Id="R9003d46be4644d52" /><Relationship Type="http://schemas.openxmlformats.org/officeDocument/2006/relationships/slide" Target="/ppt/slides/slide2.xml" Id="R308498f27dff472f" /><Relationship Type="http://schemas.openxmlformats.org/officeDocument/2006/relationships/slide" Target="/ppt/slides/slide3.xml" Id="R4ea5e27fbde84437" /><Relationship Type="http://schemas.openxmlformats.org/officeDocument/2006/relationships/slide" Target="/ppt/slides/slide4.xml" Id="R89c834679c3142e6" /><Relationship Type="http://schemas.openxmlformats.org/officeDocument/2006/relationships/slide" Target="/ppt/slides/slide5.xml" Id="R6847ca368c024287" /><Relationship Type="http://schemas.openxmlformats.org/officeDocument/2006/relationships/slide" Target="/ppt/slides/slide6.xml" Id="Rfbf2d5be22754f3d" /><Relationship Type="http://schemas.openxmlformats.org/officeDocument/2006/relationships/slide" Target="/ppt/slides/slide7.xml" Id="R51232c12cafe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39d67006e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bacbe0374830" /><Relationship Type="http://schemas.openxmlformats.org/officeDocument/2006/relationships/theme" Target="/ppt/slideMasters/theme/theme1.xml" Id="R6deb4f0a7415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dbacbe037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c61bfeeb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049bad5a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a5da0e7b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d99bceed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c4e9b026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2c6af123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cb490fcb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