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e3e2b4dd3646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cab27c65d64bbb"/>
  </p:sldMasterIdLst>
  <p:sldIdLst>
    <p:sldId xmlns:r="http://schemas.openxmlformats.org/officeDocument/2006/relationships" id="256" r:id="R1cb49dc798774b87"/>
    <p:sldId xmlns:r="http://schemas.openxmlformats.org/officeDocument/2006/relationships" id="257" r:id="Ra0ae2dc421f8407a"/>
    <p:sldId xmlns:r="http://schemas.openxmlformats.org/officeDocument/2006/relationships" id="258" r:id="R00374a00bb47481d"/>
    <p:sldId xmlns:r="http://schemas.openxmlformats.org/officeDocument/2006/relationships" id="259" r:id="R4bc7ad06f6014fe1"/>
    <p:sldId xmlns:r="http://schemas.openxmlformats.org/officeDocument/2006/relationships" id="260" r:id="R3d0634beb2614f1f"/>
    <p:sldId xmlns:r="http://schemas.openxmlformats.org/officeDocument/2006/relationships" id="261" r:id="R509fb2959f524a4f"/>
    <p:sldId xmlns:r="http://schemas.openxmlformats.org/officeDocument/2006/relationships" id="262" r:id="R261750a8e9504d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ab27c65d64bbb" /><Relationship Type="http://schemas.openxmlformats.org/officeDocument/2006/relationships/slide" Target="/ppt/slides/slide1.xml" Id="R1cb49dc798774b87" /><Relationship Type="http://schemas.openxmlformats.org/officeDocument/2006/relationships/slide" Target="/ppt/slides/slide2.xml" Id="Ra0ae2dc421f8407a" /><Relationship Type="http://schemas.openxmlformats.org/officeDocument/2006/relationships/slide" Target="/ppt/slides/slide3.xml" Id="R00374a00bb47481d" /><Relationship Type="http://schemas.openxmlformats.org/officeDocument/2006/relationships/slide" Target="/ppt/slides/slide4.xml" Id="R4bc7ad06f6014fe1" /><Relationship Type="http://schemas.openxmlformats.org/officeDocument/2006/relationships/slide" Target="/ppt/slides/slide5.xml" Id="R3d0634beb2614f1f" /><Relationship Type="http://schemas.openxmlformats.org/officeDocument/2006/relationships/slide" Target="/ppt/slides/slide6.xml" Id="R509fb2959f524a4f" /><Relationship Type="http://schemas.openxmlformats.org/officeDocument/2006/relationships/slide" Target="/ppt/slides/slide7.xml" Id="R261750a8e9504d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a1d8d0d1947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32f63a5764835" /><Relationship Type="http://schemas.openxmlformats.org/officeDocument/2006/relationships/theme" Target="/ppt/slideMasters/theme/theme1.xml" Id="R53c51038f9414c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b32f63a57648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6a09cc67549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d45f08f944c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a9252eaec45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7d862fc4e4f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a10dedab547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218ee851a4e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7c410c3c847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GETZ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GETZ INVEST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878 221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842 876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830 863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2 563 307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2 583 551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LANGE GETZ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Kleivstuvegen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7607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825 274 502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