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84f0ceb7eb42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6c2f848c704f36"/>
  </p:sldMasterIdLst>
  <p:sldIdLst>
    <p:sldId xmlns:r="http://schemas.openxmlformats.org/officeDocument/2006/relationships" id="256" r:id="R3ddd5f91b24f46d5"/>
    <p:sldId xmlns:r="http://schemas.openxmlformats.org/officeDocument/2006/relationships" id="257" r:id="R6fbd9481b00f4a72"/>
    <p:sldId xmlns:r="http://schemas.openxmlformats.org/officeDocument/2006/relationships" id="258" r:id="Ra054aa1d02cf4258"/>
    <p:sldId xmlns:r="http://schemas.openxmlformats.org/officeDocument/2006/relationships" id="259" r:id="R634046d579654c1e"/>
    <p:sldId xmlns:r="http://schemas.openxmlformats.org/officeDocument/2006/relationships" id="260" r:id="Re51b93381bda4101"/>
    <p:sldId xmlns:r="http://schemas.openxmlformats.org/officeDocument/2006/relationships" id="261" r:id="Raa929ca2e1604285"/>
    <p:sldId xmlns:r="http://schemas.openxmlformats.org/officeDocument/2006/relationships" id="262" r:id="R7b0451e22e2e4e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6c2f848c704f36" /><Relationship Type="http://schemas.openxmlformats.org/officeDocument/2006/relationships/slide" Target="/ppt/slides/slide1.xml" Id="R3ddd5f91b24f46d5" /><Relationship Type="http://schemas.openxmlformats.org/officeDocument/2006/relationships/slide" Target="/ppt/slides/slide2.xml" Id="R6fbd9481b00f4a72" /><Relationship Type="http://schemas.openxmlformats.org/officeDocument/2006/relationships/slide" Target="/ppt/slides/slide3.xml" Id="Ra054aa1d02cf4258" /><Relationship Type="http://schemas.openxmlformats.org/officeDocument/2006/relationships/slide" Target="/ppt/slides/slide4.xml" Id="R634046d579654c1e" /><Relationship Type="http://schemas.openxmlformats.org/officeDocument/2006/relationships/slide" Target="/ppt/slides/slide5.xml" Id="Re51b93381bda4101" /><Relationship Type="http://schemas.openxmlformats.org/officeDocument/2006/relationships/slide" Target="/ppt/slides/slide6.xml" Id="Raa929ca2e1604285" /><Relationship Type="http://schemas.openxmlformats.org/officeDocument/2006/relationships/slide" Target="/ppt/slides/slide7.xml" Id="R7b0451e22e2e4e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a91252b71a4b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d19ec294d48bd" /><Relationship Type="http://schemas.openxmlformats.org/officeDocument/2006/relationships/theme" Target="/ppt/slideMasters/theme/theme1.xml" Id="R04c2b3ebdc7c4b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bd19ec294d48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87059eae047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0041567a24e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4b8ffaec946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fb45e77b44d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9ffa94e2342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ad39c309946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8fbb97a2e43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SIXTEN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SIXTEN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4 120 770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49 878 562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49 902 706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JOHANNA NORA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825 925 732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