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0aa57fa95141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f249481f7c416d"/>
  </p:sldMasterIdLst>
  <p:sldIdLst>
    <p:sldId xmlns:r="http://schemas.openxmlformats.org/officeDocument/2006/relationships" id="256" r:id="Rd78a565f10bf47f1"/>
    <p:sldId xmlns:r="http://schemas.openxmlformats.org/officeDocument/2006/relationships" id="257" r:id="R0bf4b39ea6584e91"/>
    <p:sldId xmlns:r="http://schemas.openxmlformats.org/officeDocument/2006/relationships" id="258" r:id="R187bec7ccaa24fd0"/>
    <p:sldId xmlns:r="http://schemas.openxmlformats.org/officeDocument/2006/relationships" id="259" r:id="R1c33aade358d4599"/>
    <p:sldId xmlns:r="http://schemas.openxmlformats.org/officeDocument/2006/relationships" id="260" r:id="R6a5bd9fffe174173"/>
    <p:sldId xmlns:r="http://schemas.openxmlformats.org/officeDocument/2006/relationships" id="261" r:id="Rc7da3ea7b1b14cdf"/>
    <p:sldId xmlns:r="http://schemas.openxmlformats.org/officeDocument/2006/relationships" id="262" r:id="R7c8765b8619f43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f249481f7c416d" /><Relationship Type="http://schemas.openxmlformats.org/officeDocument/2006/relationships/slide" Target="/ppt/slides/slide1.xml" Id="Rd78a565f10bf47f1" /><Relationship Type="http://schemas.openxmlformats.org/officeDocument/2006/relationships/slide" Target="/ppt/slides/slide2.xml" Id="R0bf4b39ea6584e91" /><Relationship Type="http://schemas.openxmlformats.org/officeDocument/2006/relationships/slide" Target="/ppt/slides/slide3.xml" Id="R187bec7ccaa24fd0" /><Relationship Type="http://schemas.openxmlformats.org/officeDocument/2006/relationships/slide" Target="/ppt/slides/slide4.xml" Id="R1c33aade358d4599" /><Relationship Type="http://schemas.openxmlformats.org/officeDocument/2006/relationships/slide" Target="/ppt/slides/slide5.xml" Id="R6a5bd9fffe174173" /><Relationship Type="http://schemas.openxmlformats.org/officeDocument/2006/relationships/slide" Target="/ppt/slides/slide6.xml" Id="Rc7da3ea7b1b14cdf" /><Relationship Type="http://schemas.openxmlformats.org/officeDocument/2006/relationships/slide" Target="/ppt/slides/slide7.xml" Id="R7c8765b8619f43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ecab2e962f46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d76600f1f425e" /><Relationship Type="http://schemas.openxmlformats.org/officeDocument/2006/relationships/theme" Target="/ppt/slideMasters/theme/theme1.xml" Id="R4372a217841e4f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bd76600f1f42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337b775684d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7c4abf2ee42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25e96995b4d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c55da1c1644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42b3649b34c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ba181a1274d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02e599ad94b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 TIP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 TIP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 TIP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 TIP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 TIP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 TIP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644 381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1 008 416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1 143 320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 TIP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SIGMUND RUUD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 TIP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Fjellveien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825 948 252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 TIP AS</a:t>
            </a:r>
          </a:p>
        </p:txBody>
      </p:sp>
    </p:spTree>
  </p:cSld>
  <p:clrMapOvr>
    <a:masterClrMapping xmlns:a="http://schemas.openxmlformats.org/drawingml/2006/main"/>
  </p:clrMapOvr>
</p:sld>
</file>