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2051250d3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b69baa6ef49db"/>
  </p:sldMasterIdLst>
  <p:sldIdLst>
    <p:sldId xmlns:r="http://schemas.openxmlformats.org/officeDocument/2006/relationships" id="256" r:id="R283523ca664a4352"/>
    <p:sldId xmlns:r="http://schemas.openxmlformats.org/officeDocument/2006/relationships" id="257" r:id="Rab6ba2d2d9b7429c"/>
    <p:sldId xmlns:r="http://schemas.openxmlformats.org/officeDocument/2006/relationships" id="258" r:id="R1d49184cff9f4bc1"/>
    <p:sldId xmlns:r="http://schemas.openxmlformats.org/officeDocument/2006/relationships" id="259" r:id="R34aa7b7c638d4872"/>
    <p:sldId xmlns:r="http://schemas.openxmlformats.org/officeDocument/2006/relationships" id="260" r:id="R2742183cec884ae3"/>
    <p:sldId xmlns:r="http://schemas.openxmlformats.org/officeDocument/2006/relationships" id="261" r:id="R4a1dddfc092b4cb8"/>
    <p:sldId xmlns:r="http://schemas.openxmlformats.org/officeDocument/2006/relationships" id="262" r:id="R32c569a3a50b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b69baa6ef49db" /><Relationship Type="http://schemas.openxmlformats.org/officeDocument/2006/relationships/slide" Target="/ppt/slides/slide1.xml" Id="R283523ca664a4352" /><Relationship Type="http://schemas.openxmlformats.org/officeDocument/2006/relationships/slide" Target="/ppt/slides/slide2.xml" Id="Rab6ba2d2d9b7429c" /><Relationship Type="http://schemas.openxmlformats.org/officeDocument/2006/relationships/slide" Target="/ppt/slides/slide3.xml" Id="R1d49184cff9f4bc1" /><Relationship Type="http://schemas.openxmlformats.org/officeDocument/2006/relationships/slide" Target="/ppt/slides/slide4.xml" Id="R34aa7b7c638d4872" /><Relationship Type="http://schemas.openxmlformats.org/officeDocument/2006/relationships/slide" Target="/ppt/slides/slide5.xml" Id="R2742183cec884ae3" /><Relationship Type="http://schemas.openxmlformats.org/officeDocument/2006/relationships/slide" Target="/ppt/slides/slide6.xml" Id="R4a1dddfc092b4cb8" /><Relationship Type="http://schemas.openxmlformats.org/officeDocument/2006/relationships/slide" Target="/ppt/slides/slide7.xml" Id="R32c569a3a50b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0d1c58da0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1486e0d6641e9" /><Relationship Type="http://schemas.openxmlformats.org/officeDocument/2006/relationships/theme" Target="/ppt/slideMasters/theme/theme1.xml" Id="Rdeb59926396a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1486e0d66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794d4f373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ed9d7087d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5eda3d917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cd8770786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bfed8bd17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412e93b6c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55dc512a2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57 316 631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57 321 329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FREDRIK HARALD CAPPELEN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Rømckes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826 077 212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 CAPITAL AS</a:t>
            </a:r>
          </a:p>
        </p:txBody>
      </p:sp>
    </p:spTree>
  </p:cSld>
  <p:clrMapOvr>
    <a:masterClrMapping xmlns:a="http://schemas.openxmlformats.org/drawingml/2006/main"/>
  </p:clrMapOvr>
</p:sld>
</file>