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a631885fa47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add9172af4fd8"/>
  </p:sldMasterIdLst>
  <p:sldIdLst>
    <p:sldId xmlns:r="http://schemas.openxmlformats.org/officeDocument/2006/relationships" id="256" r:id="Rd79f7e078c574ff7"/>
    <p:sldId xmlns:r="http://schemas.openxmlformats.org/officeDocument/2006/relationships" id="257" r:id="R5e49183eee6e4636"/>
    <p:sldId xmlns:r="http://schemas.openxmlformats.org/officeDocument/2006/relationships" id="258" r:id="R906226995d374e28"/>
    <p:sldId xmlns:r="http://schemas.openxmlformats.org/officeDocument/2006/relationships" id="259" r:id="Rb9a14dd685b94b0f"/>
    <p:sldId xmlns:r="http://schemas.openxmlformats.org/officeDocument/2006/relationships" id="260" r:id="R145627c8c3194ef7"/>
    <p:sldId xmlns:r="http://schemas.openxmlformats.org/officeDocument/2006/relationships" id="261" r:id="R405b35acd95d48ba"/>
    <p:sldId xmlns:r="http://schemas.openxmlformats.org/officeDocument/2006/relationships" id="262" r:id="R00e24220889344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add9172af4fd8" /><Relationship Type="http://schemas.openxmlformats.org/officeDocument/2006/relationships/slide" Target="/ppt/slides/slide1.xml" Id="Rd79f7e078c574ff7" /><Relationship Type="http://schemas.openxmlformats.org/officeDocument/2006/relationships/slide" Target="/ppt/slides/slide2.xml" Id="R5e49183eee6e4636" /><Relationship Type="http://schemas.openxmlformats.org/officeDocument/2006/relationships/slide" Target="/ppt/slides/slide3.xml" Id="R906226995d374e28" /><Relationship Type="http://schemas.openxmlformats.org/officeDocument/2006/relationships/slide" Target="/ppt/slides/slide4.xml" Id="Rb9a14dd685b94b0f" /><Relationship Type="http://schemas.openxmlformats.org/officeDocument/2006/relationships/slide" Target="/ppt/slides/slide5.xml" Id="R145627c8c3194ef7" /><Relationship Type="http://schemas.openxmlformats.org/officeDocument/2006/relationships/slide" Target="/ppt/slides/slide6.xml" Id="R405b35acd95d48ba" /><Relationship Type="http://schemas.openxmlformats.org/officeDocument/2006/relationships/slide" Target="/ppt/slides/slide7.xml" Id="R00e24220889344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6d3988701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e7370e6474f9c" /><Relationship Type="http://schemas.openxmlformats.org/officeDocument/2006/relationships/theme" Target="/ppt/slideMasters/theme/theme1.xml" Id="R35ac6ce14b0b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e7370e647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92a9475ca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bc5aacf0e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afcae86f2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39eb77b88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a9fec783744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f8d848d57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8e7d5193b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68 885 715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OLSEN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STEINAR OLSEN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