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251fc7688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f273fed664229"/>
  </p:sldMasterIdLst>
  <p:sldIdLst>
    <p:sldId xmlns:r="http://schemas.openxmlformats.org/officeDocument/2006/relationships" id="256" r:id="Rb892de6a867d4d9b"/>
    <p:sldId xmlns:r="http://schemas.openxmlformats.org/officeDocument/2006/relationships" id="257" r:id="R39eaa45d8fd74a61"/>
    <p:sldId xmlns:r="http://schemas.openxmlformats.org/officeDocument/2006/relationships" id="258" r:id="R3947696d30dd4d4c"/>
    <p:sldId xmlns:r="http://schemas.openxmlformats.org/officeDocument/2006/relationships" id="259" r:id="R638f73acb8b44d32"/>
    <p:sldId xmlns:r="http://schemas.openxmlformats.org/officeDocument/2006/relationships" id="260" r:id="Rc3eb84e394ff4020"/>
    <p:sldId xmlns:r="http://schemas.openxmlformats.org/officeDocument/2006/relationships" id="261" r:id="Rda5498a198d343e7"/>
    <p:sldId xmlns:r="http://schemas.openxmlformats.org/officeDocument/2006/relationships" id="262" r:id="R42e3e7123876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f273fed664229" /><Relationship Type="http://schemas.openxmlformats.org/officeDocument/2006/relationships/slide" Target="/ppt/slides/slide1.xml" Id="Rb892de6a867d4d9b" /><Relationship Type="http://schemas.openxmlformats.org/officeDocument/2006/relationships/slide" Target="/ppt/slides/slide2.xml" Id="R39eaa45d8fd74a61" /><Relationship Type="http://schemas.openxmlformats.org/officeDocument/2006/relationships/slide" Target="/ppt/slides/slide3.xml" Id="R3947696d30dd4d4c" /><Relationship Type="http://schemas.openxmlformats.org/officeDocument/2006/relationships/slide" Target="/ppt/slides/slide4.xml" Id="R638f73acb8b44d32" /><Relationship Type="http://schemas.openxmlformats.org/officeDocument/2006/relationships/slide" Target="/ppt/slides/slide5.xml" Id="Rc3eb84e394ff4020" /><Relationship Type="http://schemas.openxmlformats.org/officeDocument/2006/relationships/slide" Target="/ppt/slides/slide6.xml" Id="Rda5498a198d343e7" /><Relationship Type="http://schemas.openxmlformats.org/officeDocument/2006/relationships/slide" Target="/ppt/slides/slide7.xml" Id="R42e3e7123876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6676c336e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c44205654e14" /><Relationship Type="http://schemas.openxmlformats.org/officeDocument/2006/relationships/theme" Target="/ppt/slideMasters/theme/theme1.xml" Id="R79811ce11d88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3c4420565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f41851d2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339f250e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67e336b16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79ce64b5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554f1d3f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85906d4b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e6b12aa0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SHB INVEST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20 969 489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22 551 633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BERGUM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HVEDING BERGUM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JONATAN SMESTAD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ERLAND HVEDING BERGUM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Skaugerudvegen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826 119 152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