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b83500d02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f5e9272c0499d"/>
  </p:sldMasterIdLst>
  <p:sldIdLst>
    <p:sldId xmlns:r="http://schemas.openxmlformats.org/officeDocument/2006/relationships" id="256" r:id="Rcf7c11c98ee14451"/>
    <p:sldId xmlns:r="http://schemas.openxmlformats.org/officeDocument/2006/relationships" id="257" r:id="Rf6285939f27648ea"/>
    <p:sldId xmlns:r="http://schemas.openxmlformats.org/officeDocument/2006/relationships" id="258" r:id="R9a5b064d562b4971"/>
    <p:sldId xmlns:r="http://schemas.openxmlformats.org/officeDocument/2006/relationships" id="259" r:id="R9160ea40cd6d4b14"/>
    <p:sldId xmlns:r="http://schemas.openxmlformats.org/officeDocument/2006/relationships" id="260" r:id="Rd78dd8d4b52b4131"/>
    <p:sldId xmlns:r="http://schemas.openxmlformats.org/officeDocument/2006/relationships" id="261" r:id="Rcdc4b26a733c43f2"/>
    <p:sldId xmlns:r="http://schemas.openxmlformats.org/officeDocument/2006/relationships" id="262" r:id="R9c5c06bcab27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f5e9272c0499d" /><Relationship Type="http://schemas.openxmlformats.org/officeDocument/2006/relationships/slide" Target="/ppt/slides/slide1.xml" Id="Rcf7c11c98ee14451" /><Relationship Type="http://schemas.openxmlformats.org/officeDocument/2006/relationships/slide" Target="/ppt/slides/slide2.xml" Id="Rf6285939f27648ea" /><Relationship Type="http://schemas.openxmlformats.org/officeDocument/2006/relationships/slide" Target="/ppt/slides/slide3.xml" Id="R9a5b064d562b4971" /><Relationship Type="http://schemas.openxmlformats.org/officeDocument/2006/relationships/slide" Target="/ppt/slides/slide4.xml" Id="R9160ea40cd6d4b14" /><Relationship Type="http://schemas.openxmlformats.org/officeDocument/2006/relationships/slide" Target="/ppt/slides/slide5.xml" Id="Rd78dd8d4b52b4131" /><Relationship Type="http://schemas.openxmlformats.org/officeDocument/2006/relationships/slide" Target="/ppt/slides/slide6.xml" Id="Rcdc4b26a733c43f2" /><Relationship Type="http://schemas.openxmlformats.org/officeDocument/2006/relationships/slide" Target="/ppt/slides/slide7.xml" Id="R9c5c06bcab27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54f7e8e8b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5949a8884649" /><Relationship Type="http://schemas.openxmlformats.org/officeDocument/2006/relationships/theme" Target="/ppt/slideMasters/theme/theme1.xml" Id="R911d857e5fd1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b5949a888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5ee1abe8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2722db04d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094698ca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a456ef5a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8561e3ca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8937d985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c53ce927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