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864c47fb804b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9de181543d46ae"/>
  </p:sldMasterIdLst>
  <p:sldIdLst>
    <p:sldId xmlns:r="http://schemas.openxmlformats.org/officeDocument/2006/relationships" id="256" r:id="Ref46d8f21e664fa5"/>
    <p:sldId xmlns:r="http://schemas.openxmlformats.org/officeDocument/2006/relationships" id="257" r:id="R3b416efea3144ece"/>
    <p:sldId xmlns:r="http://schemas.openxmlformats.org/officeDocument/2006/relationships" id="258" r:id="R8e0e244cf4b84c78"/>
    <p:sldId xmlns:r="http://schemas.openxmlformats.org/officeDocument/2006/relationships" id="259" r:id="R18f93fe0e34e435f"/>
    <p:sldId xmlns:r="http://schemas.openxmlformats.org/officeDocument/2006/relationships" id="260" r:id="R9ef4f8049f5f486d"/>
    <p:sldId xmlns:r="http://schemas.openxmlformats.org/officeDocument/2006/relationships" id="261" r:id="R21676ba530754602"/>
    <p:sldId xmlns:r="http://schemas.openxmlformats.org/officeDocument/2006/relationships" id="262" r:id="Rfee32700df3d40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9de181543d46ae" /><Relationship Type="http://schemas.openxmlformats.org/officeDocument/2006/relationships/slide" Target="/ppt/slides/slide1.xml" Id="Ref46d8f21e664fa5" /><Relationship Type="http://schemas.openxmlformats.org/officeDocument/2006/relationships/slide" Target="/ppt/slides/slide2.xml" Id="R3b416efea3144ece" /><Relationship Type="http://schemas.openxmlformats.org/officeDocument/2006/relationships/slide" Target="/ppt/slides/slide3.xml" Id="R8e0e244cf4b84c78" /><Relationship Type="http://schemas.openxmlformats.org/officeDocument/2006/relationships/slide" Target="/ppt/slides/slide4.xml" Id="R18f93fe0e34e435f" /><Relationship Type="http://schemas.openxmlformats.org/officeDocument/2006/relationships/slide" Target="/ppt/slides/slide5.xml" Id="R9ef4f8049f5f486d" /><Relationship Type="http://schemas.openxmlformats.org/officeDocument/2006/relationships/slide" Target="/ppt/slides/slide6.xml" Id="R21676ba530754602" /><Relationship Type="http://schemas.openxmlformats.org/officeDocument/2006/relationships/slide" Target="/ppt/slides/slide7.xml" Id="Rfee32700df3d40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967ce56ccc47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ac59ffbb3463e" /><Relationship Type="http://schemas.openxmlformats.org/officeDocument/2006/relationships/theme" Target="/ppt/slideMasters/theme/theme1.xml" Id="R4341da2a240946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9ac59ffbb346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d96b3990e4b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d656b8ee94d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a57623cbd45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4666cbbc14c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a7e68942640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eed3cd0824e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e5cbe12834d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TL-HOLDING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TL-HOLDING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2 150 021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7 163 771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7 202 535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TORGEIR FURSETH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Torgeir Liadal, Øvremovegen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6154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826 171 812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