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89683861134f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570987fc2d4b1a"/>
  </p:sldMasterIdLst>
  <p:sldIdLst>
    <p:sldId xmlns:r="http://schemas.openxmlformats.org/officeDocument/2006/relationships" id="256" r:id="R966c4e3085144664"/>
    <p:sldId xmlns:r="http://schemas.openxmlformats.org/officeDocument/2006/relationships" id="257" r:id="R9113162313c34505"/>
    <p:sldId xmlns:r="http://schemas.openxmlformats.org/officeDocument/2006/relationships" id="258" r:id="R08c5db55f9964c29"/>
    <p:sldId xmlns:r="http://schemas.openxmlformats.org/officeDocument/2006/relationships" id="259" r:id="Re83b2b90aaa940eb"/>
    <p:sldId xmlns:r="http://schemas.openxmlformats.org/officeDocument/2006/relationships" id="260" r:id="R19581830b8fa45cb"/>
    <p:sldId xmlns:r="http://schemas.openxmlformats.org/officeDocument/2006/relationships" id="261" r:id="R671cbf1fd6124c84"/>
    <p:sldId xmlns:r="http://schemas.openxmlformats.org/officeDocument/2006/relationships" id="262" r:id="R550d80c9bc454a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570987fc2d4b1a" /><Relationship Type="http://schemas.openxmlformats.org/officeDocument/2006/relationships/slide" Target="/ppt/slides/slide1.xml" Id="R966c4e3085144664" /><Relationship Type="http://schemas.openxmlformats.org/officeDocument/2006/relationships/slide" Target="/ppt/slides/slide2.xml" Id="R9113162313c34505" /><Relationship Type="http://schemas.openxmlformats.org/officeDocument/2006/relationships/slide" Target="/ppt/slides/slide3.xml" Id="R08c5db55f9964c29" /><Relationship Type="http://schemas.openxmlformats.org/officeDocument/2006/relationships/slide" Target="/ppt/slides/slide4.xml" Id="Re83b2b90aaa940eb" /><Relationship Type="http://schemas.openxmlformats.org/officeDocument/2006/relationships/slide" Target="/ppt/slides/slide5.xml" Id="R19581830b8fa45cb" /><Relationship Type="http://schemas.openxmlformats.org/officeDocument/2006/relationships/slide" Target="/ppt/slides/slide6.xml" Id="R671cbf1fd6124c84" /><Relationship Type="http://schemas.openxmlformats.org/officeDocument/2006/relationships/slide" Target="/ppt/slides/slide7.xml" Id="R550d80c9bc454a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ec87f815d848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03c1752364935" /><Relationship Type="http://schemas.openxmlformats.org/officeDocument/2006/relationships/theme" Target="/ppt/slideMasters/theme/theme1.xml" Id="Rb0f187d2cac74d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103c17523649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c66e8740644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3f3852fe34f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c97210a9e44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434aa8a794f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72e8c4cac40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97e6cdf9642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d8a5c6d2249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MGH-HOLDING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MGH-HOLDING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939 224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14 903 458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14 928 788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GAASERUD HØISETH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MGH-HOLDING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Åstjønnvegen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826 175 192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MGH-HOLDING AS</a:t>
            </a:r>
          </a:p>
        </p:txBody>
      </p:sp>
    </p:spTree>
  </p:cSld>
  <p:clrMapOvr>
    <a:masterClrMapping xmlns:a="http://schemas.openxmlformats.org/drawingml/2006/main"/>
  </p:clrMapOvr>
</p:sld>
</file>