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00434976414d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94f1991e594140"/>
  </p:sldMasterIdLst>
  <p:sldIdLst>
    <p:sldId xmlns:r="http://schemas.openxmlformats.org/officeDocument/2006/relationships" id="256" r:id="R1771a0991bde412b"/>
    <p:sldId xmlns:r="http://schemas.openxmlformats.org/officeDocument/2006/relationships" id="257" r:id="R2631239df21d4cd1"/>
    <p:sldId xmlns:r="http://schemas.openxmlformats.org/officeDocument/2006/relationships" id="258" r:id="R365004f7591f4e8f"/>
    <p:sldId xmlns:r="http://schemas.openxmlformats.org/officeDocument/2006/relationships" id="259" r:id="Rbb278994a0744323"/>
    <p:sldId xmlns:r="http://schemas.openxmlformats.org/officeDocument/2006/relationships" id="260" r:id="Re7d1350149864dae"/>
    <p:sldId xmlns:r="http://schemas.openxmlformats.org/officeDocument/2006/relationships" id="261" r:id="R5654bec4e7854c51"/>
    <p:sldId xmlns:r="http://schemas.openxmlformats.org/officeDocument/2006/relationships" id="262" r:id="R11e4190d16a84c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4f1991e594140" /><Relationship Type="http://schemas.openxmlformats.org/officeDocument/2006/relationships/slide" Target="/ppt/slides/slide1.xml" Id="R1771a0991bde412b" /><Relationship Type="http://schemas.openxmlformats.org/officeDocument/2006/relationships/slide" Target="/ppt/slides/slide2.xml" Id="R2631239df21d4cd1" /><Relationship Type="http://schemas.openxmlformats.org/officeDocument/2006/relationships/slide" Target="/ppt/slides/slide3.xml" Id="R365004f7591f4e8f" /><Relationship Type="http://schemas.openxmlformats.org/officeDocument/2006/relationships/slide" Target="/ppt/slides/slide4.xml" Id="Rbb278994a0744323" /><Relationship Type="http://schemas.openxmlformats.org/officeDocument/2006/relationships/slide" Target="/ppt/slides/slide5.xml" Id="Re7d1350149864dae" /><Relationship Type="http://schemas.openxmlformats.org/officeDocument/2006/relationships/slide" Target="/ppt/slides/slide6.xml" Id="R5654bec4e7854c51" /><Relationship Type="http://schemas.openxmlformats.org/officeDocument/2006/relationships/slide" Target="/ppt/slides/slide7.xml" Id="R11e4190d16a84c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303ae68534f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efd5a8ff34594" /><Relationship Type="http://schemas.openxmlformats.org/officeDocument/2006/relationships/theme" Target="/ppt/slideMasters/theme/theme1.xml" Id="Ra87e80115ef841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efd5a8ff345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bd888cf1849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ac76a3a384b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3001c263943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12679328b41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73aac78c54c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04a8dcc4549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6f6a5363249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REVISJON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5 288 463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812 459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2 331 835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826 177 292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