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3ddb6a5a5c47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9779043e5e4b76"/>
  </p:sldMasterIdLst>
  <p:sldIdLst>
    <p:sldId xmlns:r="http://schemas.openxmlformats.org/officeDocument/2006/relationships" id="256" r:id="R4abbb08d1c01412c"/>
    <p:sldId xmlns:r="http://schemas.openxmlformats.org/officeDocument/2006/relationships" id="257" r:id="R3df3ce24f1f544ae"/>
    <p:sldId xmlns:r="http://schemas.openxmlformats.org/officeDocument/2006/relationships" id="258" r:id="Rf361f3d03aeb4578"/>
    <p:sldId xmlns:r="http://schemas.openxmlformats.org/officeDocument/2006/relationships" id="259" r:id="Rdff37d9da217486b"/>
    <p:sldId xmlns:r="http://schemas.openxmlformats.org/officeDocument/2006/relationships" id="260" r:id="Rdb8fd5e3fa104c62"/>
    <p:sldId xmlns:r="http://schemas.openxmlformats.org/officeDocument/2006/relationships" id="261" r:id="R3051b27d04174536"/>
    <p:sldId xmlns:r="http://schemas.openxmlformats.org/officeDocument/2006/relationships" id="262" r:id="R2954ac27defe4c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9779043e5e4b76" /><Relationship Type="http://schemas.openxmlformats.org/officeDocument/2006/relationships/slide" Target="/ppt/slides/slide1.xml" Id="R4abbb08d1c01412c" /><Relationship Type="http://schemas.openxmlformats.org/officeDocument/2006/relationships/slide" Target="/ppt/slides/slide2.xml" Id="R3df3ce24f1f544ae" /><Relationship Type="http://schemas.openxmlformats.org/officeDocument/2006/relationships/slide" Target="/ppt/slides/slide3.xml" Id="Rf361f3d03aeb4578" /><Relationship Type="http://schemas.openxmlformats.org/officeDocument/2006/relationships/slide" Target="/ppt/slides/slide4.xml" Id="Rdff37d9da217486b" /><Relationship Type="http://schemas.openxmlformats.org/officeDocument/2006/relationships/slide" Target="/ppt/slides/slide5.xml" Id="Rdb8fd5e3fa104c62" /><Relationship Type="http://schemas.openxmlformats.org/officeDocument/2006/relationships/slide" Target="/ppt/slides/slide6.xml" Id="R3051b27d04174536" /><Relationship Type="http://schemas.openxmlformats.org/officeDocument/2006/relationships/slide" Target="/ppt/slides/slide7.xml" Id="R2954ac27defe4c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6ff22777e84b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105518155460d" /><Relationship Type="http://schemas.openxmlformats.org/officeDocument/2006/relationships/theme" Target="/ppt/slideMasters/theme/theme1.xml" Id="Rd4554bf1351c4d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210551815546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7a6460ca64a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e9ec7e57d4d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2dbe10b2e42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2d0ec922042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d3167d46d4e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7e62e8d8d4e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60a479fd04b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277 383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8 348 160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8 751 716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MØRKVED HEGGELUND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Kvålsvegen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826 285 672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 AS</a:t>
            </a:r>
          </a:p>
        </p:txBody>
      </p:sp>
    </p:spTree>
  </p:cSld>
  <p:clrMapOvr>
    <a:masterClrMapping xmlns:a="http://schemas.openxmlformats.org/drawingml/2006/main"/>
  </p:clrMapOvr>
</p:sld>
</file>