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cbf599e30040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e819ac469a4594"/>
  </p:sldMasterIdLst>
  <p:sldIdLst>
    <p:sldId xmlns:r="http://schemas.openxmlformats.org/officeDocument/2006/relationships" id="256" r:id="R156bed5ec938485d"/>
    <p:sldId xmlns:r="http://schemas.openxmlformats.org/officeDocument/2006/relationships" id="257" r:id="R8568d9f082a64017"/>
    <p:sldId xmlns:r="http://schemas.openxmlformats.org/officeDocument/2006/relationships" id="258" r:id="Ra1adec0a0b2244e6"/>
    <p:sldId xmlns:r="http://schemas.openxmlformats.org/officeDocument/2006/relationships" id="259" r:id="R09bfae3063cd4ff0"/>
    <p:sldId xmlns:r="http://schemas.openxmlformats.org/officeDocument/2006/relationships" id="260" r:id="R8ec1e4a5f4ea48c9"/>
    <p:sldId xmlns:r="http://schemas.openxmlformats.org/officeDocument/2006/relationships" id="261" r:id="Rf4c6de59169d4c4f"/>
    <p:sldId xmlns:r="http://schemas.openxmlformats.org/officeDocument/2006/relationships" id="262" r:id="R9d8c27e6fc7747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e819ac469a4594" /><Relationship Type="http://schemas.openxmlformats.org/officeDocument/2006/relationships/slide" Target="/ppt/slides/slide1.xml" Id="R156bed5ec938485d" /><Relationship Type="http://schemas.openxmlformats.org/officeDocument/2006/relationships/slide" Target="/ppt/slides/slide2.xml" Id="R8568d9f082a64017" /><Relationship Type="http://schemas.openxmlformats.org/officeDocument/2006/relationships/slide" Target="/ppt/slides/slide3.xml" Id="Ra1adec0a0b2244e6" /><Relationship Type="http://schemas.openxmlformats.org/officeDocument/2006/relationships/slide" Target="/ppt/slides/slide4.xml" Id="R09bfae3063cd4ff0" /><Relationship Type="http://schemas.openxmlformats.org/officeDocument/2006/relationships/slide" Target="/ppt/slides/slide5.xml" Id="R8ec1e4a5f4ea48c9" /><Relationship Type="http://schemas.openxmlformats.org/officeDocument/2006/relationships/slide" Target="/ppt/slides/slide6.xml" Id="Rf4c6de59169d4c4f" /><Relationship Type="http://schemas.openxmlformats.org/officeDocument/2006/relationships/slide" Target="/ppt/slides/slide7.xml" Id="R9d8c27e6fc7747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9affa101be4b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07b399a3c415f" /><Relationship Type="http://schemas.openxmlformats.org/officeDocument/2006/relationships/theme" Target="/ppt/slideMasters/theme/theme1.xml" Id="R17d6cb2bc12a48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407b399a3c41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eca172ce843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9702714d545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7b49c843547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02ab3850a46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b4d1b81f441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928103db04b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1be9edc6841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3 852 659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46 440 611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47 172 342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KJÆRNES MAGNUS TOLLNES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826 286 822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