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f40e3b493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9958735ed4281"/>
  </p:sldMasterIdLst>
  <p:sldIdLst>
    <p:sldId xmlns:r="http://schemas.openxmlformats.org/officeDocument/2006/relationships" id="256" r:id="Rc0f2939bb4f0412b"/>
    <p:sldId xmlns:r="http://schemas.openxmlformats.org/officeDocument/2006/relationships" id="257" r:id="Rbf6aa3147fac4d06"/>
    <p:sldId xmlns:r="http://schemas.openxmlformats.org/officeDocument/2006/relationships" id="258" r:id="Rbe4b5be8a9c7466a"/>
    <p:sldId xmlns:r="http://schemas.openxmlformats.org/officeDocument/2006/relationships" id="259" r:id="R54a3fbb4f37e45df"/>
    <p:sldId xmlns:r="http://schemas.openxmlformats.org/officeDocument/2006/relationships" id="260" r:id="R8600aaecc1794e0c"/>
    <p:sldId xmlns:r="http://schemas.openxmlformats.org/officeDocument/2006/relationships" id="261" r:id="R13b263722c75485e"/>
    <p:sldId xmlns:r="http://schemas.openxmlformats.org/officeDocument/2006/relationships" id="262" r:id="Rc9db817b7894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9958735ed4281" /><Relationship Type="http://schemas.openxmlformats.org/officeDocument/2006/relationships/slide" Target="/ppt/slides/slide1.xml" Id="Rc0f2939bb4f0412b" /><Relationship Type="http://schemas.openxmlformats.org/officeDocument/2006/relationships/slide" Target="/ppt/slides/slide2.xml" Id="Rbf6aa3147fac4d06" /><Relationship Type="http://schemas.openxmlformats.org/officeDocument/2006/relationships/slide" Target="/ppt/slides/slide3.xml" Id="Rbe4b5be8a9c7466a" /><Relationship Type="http://schemas.openxmlformats.org/officeDocument/2006/relationships/slide" Target="/ppt/slides/slide4.xml" Id="R54a3fbb4f37e45df" /><Relationship Type="http://schemas.openxmlformats.org/officeDocument/2006/relationships/slide" Target="/ppt/slides/slide5.xml" Id="R8600aaecc1794e0c" /><Relationship Type="http://schemas.openxmlformats.org/officeDocument/2006/relationships/slide" Target="/ppt/slides/slide6.xml" Id="R13b263722c75485e" /><Relationship Type="http://schemas.openxmlformats.org/officeDocument/2006/relationships/slide" Target="/ppt/slides/slide7.xml" Id="Rc9db817b7894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ccfa04c78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931a0250b4178" /><Relationship Type="http://schemas.openxmlformats.org/officeDocument/2006/relationships/theme" Target="/ppt/slideMasters/theme/theme1.xml" Id="R41e660d9bd7d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931a0250b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68a5127d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e544732e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9fff6c1e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f5e53da0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375952ad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2516b414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160db2cb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MEINDERS TAMMO LUKAS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826 318 392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