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a4638e761348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862b975d094aef"/>
  </p:sldMasterIdLst>
  <p:sldIdLst>
    <p:sldId xmlns:r="http://schemas.openxmlformats.org/officeDocument/2006/relationships" id="256" r:id="Rd44fcdd17f1c4af3"/>
    <p:sldId xmlns:r="http://schemas.openxmlformats.org/officeDocument/2006/relationships" id="257" r:id="R1c6aa181a9064ff1"/>
    <p:sldId xmlns:r="http://schemas.openxmlformats.org/officeDocument/2006/relationships" id="258" r:id="Reb824d531e1346f0"/>
    <p:sldId xmlns:r="http://schemas.openxmlformats.org/officeDocument/2006/relationships" id="259" r:id="R90a37cf2b33c4989"/>
    <p:sldId xmlns:r="http://schemas.openxmlformats.org/officeDocument/2006/relationships" id="260" r:id="R8eef1abcc78d452c"/>
    <p:sldId xmlns:r="http://schemas.openxmlformats.org/officeDocument/2006/relationships" id="261" r:id="R396ab1fa45ef4581"/>
    <p:sldId xmlns:r="http://schemas.openxmlformats.org/officeDocument/2006/relationships" id="262" r:id="R19801309c41745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862b975d094aef" /><Relationship Type="http://schemas.openxmlformats.org/officeDocument/2006/relationships/slide" Target="/ppt/slides/slide1.xml" Id="Rd44fcdd17f1c4af3" /><Relationship Type="http://schemas.openxmlformats.org/officeDocument/2006/relationships/slide" Target="/ppt/slides/slide2.xml" Id="R1c6aa181a9064ff1" /><Relationship Type="http://schemas.openxmlformats.org/officeDocument/2006/relationships/slide" Target="/ppt/slides/slide3.xml" Id="Reb824d531e1346f0" /><Relationship Type="http://schemas.openxmlformats.org/officeDocument/2006/relationships/slide" Target="/ppt/slides/slide4.xml" Id="R90a37cf2b33c4989" /><Relationship Type="http://schemas.openxmlformats.org/officeDocument/2006/relationships/slide" Target="/ppt/slides/slide5.xml" Id="R8eef1abcc78d452c" /><Relationship Type="http://schemas.openxmlformats.org/officeDocument/2006/relationships/slide" Target="/ppt/slides/slide6.xml" Id="R396ab1fa45ef4581" /><Relationship Type="http://schemas.openxmlformats.org/officeDocument/2006/relationships/slide" Target="/ppt/slides/slide7.xml" Id="R19801309c41745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f855f07e7042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28106e2d848e0" /><Relationship Type="http://schemas.openxmlformats.org/officeDocument/2006/relationships/theme" Target="/ppt/slideMasters/theme/theme1.xml" Id="Ra34b40ce7d1245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628106e2d848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0fde9e9fa4e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a57c13b214a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bd1cbd4c94c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0831dc8274b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88315fb1c42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947511eff45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afbfc3c6e4d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FLORENCE MM INTERESSENTER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MM INTERESSENTER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MM INTERESSENTER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MM INTERESSENTER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MM INTERESSENTER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MM INTERESSENTER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−4 954 478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571 010 696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835 417 303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MM INTERESSENTER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MM INVESTMENT S.A.R.L.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MM INTERESSENTER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826 591 412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MM INTERESSENTER AS</a:t>
            </a:r>
          </a:p>
        </p:txBody>
      </p:sp>
    </p:spTree>
  </p:cSld>
  <p:clrMapOvr>
    <a:masterClrMapping xmlns:a="http://schemas.openxmlformats.org/drawingml/2006/main"/>
  </p:clrMapOvr>
</p:sld>
</file>