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de5743ccfd40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ec882917ed456a"/>
  </p:sldMasterIdLst>
  <p:sldIdLst>
    <p:sldId xmlns:r="http://schemas.openxmlformats.org/officeDocument/2006/relationships" id="256" r:id="R0b6b1004dcf042ba"/>
    <p:sldId xmlns:r="http://schemas.openxmlformats.org/officeDocument/2006/relationships" id="257" r:id="R14b4724f97cb4caa"/>
    <p:sldId xmlns:r="http://schemas.openxmlformats.org/officeDocument/2006/relationships" id="258" r:id="R0cc2305c831e46c9"/>
    <p:sldId xmlns:r="http://schemas.openxmlformats.org/officeDocument/2006/relationships" id="259" r:id="Rdaab698a32a14e50"/>
    <p:sldId xmlns:r="http://schemas.openxmlformats.org/officeDocument/2006/relationships" id="260" r:id="Ra306c3d50ccf4be6"/>
    <p:sldId xmlns:r="http://schemas.openxmlformats.org/officeDocument/2006/relationships" id="261" r:id="R1944629ff4b9404f"/>
    <p:sldId xmlns:r="http://schemas.openxmlformats.org/officeDocument/2006/relationships" id="262" r:id="Rcfbbf5b00af847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ec882917ed456a" /><Relationship Type="http://schemas.openxmlformats.org/officeDocument/2006/relationships/slide" Target="/ppt/slides/slide1.xml" Id="R0b6b1004dcf042ba" /><Relationship Type="http://schemas.openxmlformats.org/officeDocument/2006/relationships/slide" Target="/ppt/slides/slide2.xml" Id="R14b4724f97cb4caa" /><Relationship Type="http://schemas.openxmlformats.org/officeDocument/2006/relationships/slide" Target="/ppt/slides/slide3.xml" Id="R0cc2305c831e46c9" /><Relationship Type="http://schemas.openxmlformats.org/officeDocument/2006/relationships/slide" Target="/ppt/slides/slide4.xml" Id="Rdaab698a32a14e50" /><Relationship Type="http://schemas.openxmlformats.org/officeDocument/2006/relationships/slide" Target="/ppt/slides/slide5.xml" Id="Ra306c3d50ccf4be6" /><Relationship Type="http://schemas.openxmlformats.org/officeDocument/2006/relationships/slide" Target="/ppt/slides/slide6.xml" Id="R1944629ff4b9404f" /><Relationship Type="http://schemas.openxmlformats.org/officeDocument/2006/relationships/slide" Target="/ppt/slides/slide7.xml" Id="Rcfbbf5b00af847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72a39ce2b540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bb22564114f98" /><Relationship Type="http://schemas.openxmlformats.org/officeDocument/2006/relationships/theme" Target="/ppt/slideMasters/theme/theme1.xml" Id="Rf0be6bf94d874d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dbb22564114f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bb7010d6a4c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c13abbbcc4f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78e9ae59a40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14bb9a49b4d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9b83a81374f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a9705c9674e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8d252199145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COSTA PLENTY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COSTA PLENTY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COSTA PLENTY INVEST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COSTA PLENTY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COSTA PLENTY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COSTA PLENTY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862 333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4 153 875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4 155 558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COSTA PLENTY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HELLAND HANNE BJØRHEIM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HELLAND MORTEN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COSTA PLENTY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Ørnaberget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4049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826 678 232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COSTA PLENTY INVEST AS</a:t>
            </a:r>
          </a:p>
        </p:txBody>
      </p:sp>
    </p:spTree>
  </p:cSld>
  <p:clrMapOvr>
    <a:masterClrMapping xmlns:a="http://schemas.openxmlformats.org/drawingml/2006/main"/>
  </p:clrMapOvr>
</p:sld>
</file>