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145b7be11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b541c2a204320"/>
  </p:sldMasterIdLst>
  <p:sldIdLst>
    <p:sldId xmlns:r="http://schemas.openxmlformats.org/officeDocument/2006/relationships" id="256" r:id="R0243e6d362414e1c"/>
    <p:sldId xmlns:r="http://schemas.openxmlformats.org/officeDocument/2006/relationships" id="257" r:id="R33ce0f2016024832"/>
    <p:sldId xmlns:r="http://schemas.openxmlformats.org/officeDocument/2006/relationships" id="258" r:id="R8e8a779b007c4519"/>
    <p:sldId xmlns:r="http://schemas.openxmlformats.org/officeDocument/2006/relationships" id="259" r:id="Re5fe4ec062d84019"/>
    <p:sldId xmlns:r="http://schemas.openxmlformats.org/officeDocument/2006/relationships" id="260" r:id="R8e1f2d15cf674702"/>
    <p:sldId xmlns:r="http://schemas.openxmlformats.org/officeDocument/2006/relationships" id="261" r:id="R0f1c0968ec0c4a62"/>
    <p:sldId xmlns:r="http://schemas.openxmlformats.org/officeDocument/2006/relationships" id="262" r:id="R7b7a2acf359e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b541c2a204320" /><Relationship Type="http://schemas.openxmlformats.org/officeDocument/2006/relationships/slide" Target="/ppt/slides/slide1.xml" Id="R0243e6d362414e1c" /><Relationship Type="http://schemas.openxmlformats.org/officeDocument/2006/relationships/slide" Target="/ppt/slides/slide2.xml" Id="R33ce0f2016024832" /><Relationship Type="http://schemas.openxmlformats.org/officeDocument/2006/relationships/slide" Target="/ppt/slides/slide3.xml" Id="R8e8a779b007c4519" /><Relationship Type="http://schemas.openxmlformats.org/officeDocument/2006/relationships/slide" Target="/ppt/slides/slide4.xml" Id="Re5fe4ec062d84019" /><Relationship Type="http://schemas.openxmlformats.org/officeDocument/2006/relationships/slide" Target="/ppt/slides/slide5.xml" Id="R8e1f2d15cf674702" /><Relationship Type="http://schemas.openxmlformats.org/officeDocument/2006/relationships/slide" Target="/ppt/slides/slide6.xml" Id="R0f1c0968ec0c4a62" /><Relationship Type="http://schemas.openxmlformats.org/officeDocument/2006/relationships/slide" Target="/ppt/slides/slide7.xml" Id="R7b7a2acf359e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93b8c0dfd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553b9c634e77" /><Relationship Type="http://schemas.openxmlformats.org/officeDocument/2006/relationships/theme" Target="/ppt/slideMasters/theme/theme1.xml" Id="R71c8e25a0067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f553b9c63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ef375461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f97c1619e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50732397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b455441c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5e236515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71bbe8db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4ee7ecbdc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SATOSHI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SATOSHI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8 614 874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RONY SOLAIMAN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827 568 562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