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e86c0ac45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102964f174fcf"/>
  </p:sldMasterIdLst>
  <p:sldIdLst>
    <p:sldId xmlns:r="http://schemas.openxmlformats.org/officeDocument/2006/relationships" id="256" r:id="Re83f1351a626488c"/>
    <p:sldId xmlns:r="http://schemas.openxmlformats.org/officeDocument/2006/relationships" id="257" r:id="R61a6367496f84f2b"/>
    <p:sldId xmlns:r="http://schemas.openxmlformats.org/officeDocument/2006/relationships" id="258" r:id="R13c5f9e87a9249b7"/>
    <p:sldId xmlns:r="http://schemas.openxmlformats.org/officeDocument/2006/relationships" id="259" r:id="R50242404b4d7438a"/>
    <p:sldId xmlns:r="http://schemas.openxmlformats.org/officeDocument/2006/relationships" id="260" r:id="R3952d360958b4ac5"/>
    <p:sldId xmlns:r="http://schemas.openxmlformats.org/officeDocument/2006/relationships" id="261" r:id="R35ecc8c720b341f7"/>
    <p:sldId xmlns:r="http://schemas.openxmlformats.org/officeDocument/2006/relationships" id="262" r:id="R41a75e7ef254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102964f174fcf" /><Relationship Type="http://schemas.openxmlformats.org/officeDocument/2006/relationships/slide" Target="/ppt/slides/slide1.xml" Id="Re83f1351a626488c" /><Relationship Type="http://schemas.openxmlformats.org/officeDocument/2006/relationships/slide" Target="/ppt/slides/slide2.xml" Id="R61a6367496f84f2b" /><Relationship Type="http://schemas.openxmlformats.org/officeDocument/2006/relationships/slide" Target="/ppt/slides/slide3.xml" Id="R13c5f9e87a9249b7" /><Relationship Type="http://schemas.openxmlformats.org/officeDocument/2006/relationships/slide" Target="/ppt/slides/slide4.xml" Id="R50242404b4d7438a" /><Relationship Type="http://schemas.openxmlformats.org/officeDocument/2006/relationships/slide" Target="/ppt/slides/slide5.xml" Id="R3952d360958b4ac5" /><Relationship Type="http://schemas.openxmlformats.org/officeDocument/2006/relationships/slide" Target="/ppt/slides/slide6.xml" Id="R35ecc8c720b341f7" /><Relationship Type="http://schemas.openxmlformats.org/officeDocument/2006/relationships/slide" Target="/ppt/slides/slide7.xml" Id="R41a75e7ef254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7835b7bf1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4ff0518f425a" /><Relationship Type="http://schemas.openxmlformats.org/officeDocument/2006/relationships/theme" Target="/ppt/slideMasters/theme/theme1.xml" Id="R1fb054a6bbd7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74ff0518f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a5c3886ad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a5537e04c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192251634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cc8ea8c6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93fa3713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9695e3be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baf33235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