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5a6429c7e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2156cfda74db8"/>
  </p:sldMasterIdLst>
  <p:sldIdLst>
    <p:sldId xmlns:r="http://schemas.openxmlformats.org/officeDocument/2006/relationships" id="256" r:id="Rdf1cd57024ed4c26"/>
    <p:sldId xmlns:r="http://schemas.openxmlformats.org/officeDocument/2006/relationships" id="257" r:id="R5c934b1549264ce8"/>
    <p:sldId xmlns:r="http://schemas.openxmlformats.org/officeDocument/2006/relationships" id="258" r:id="R97c27f76d7444a0b"/>
    <p:sldId xmlns:r="http://schemas.openxmlformats.org/officeDocument/2006/relationships" id="259" r:id="Rf2a38c8949ac4c77"/>
    <p:sldId xmlns:r="http://schemas.openxmlformats.org/officeDocument/2006/relationships" id="260" r:id="R8368d5f9c6294c25"/>
    <p:sldId xmlns:r="http://schemas.openxmlformats.org/officeDocument/2006/relationships" id="261" r:id="R4acd34968cb447bf"/>
    <p:sldId xmlns:r="http://schemas.openxmlformats.org/officeDocument/2006/relationships" id="262" r:id="R53c5cbf5442b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2156cfda74db8" /><Relationship Type="http://schemas.openxmlformats.org/officeDocument/2006/relationships/slide" Target="/ppt/slides/slide1.xml" Id="Rdf1cd57024ed4c26" /><Relationship Type="http://schemas.openxmlformats.org/officeDocument/2006/relationships/slide" Target="/ppt/slides/slide2.xml" Id="R5c934b1549264ce8" /><Relationship Type="http://schemas.openxmlformats.org/officeDocument/2006/relationships/slide" Target="/ppt/slides/slide3.xml" Id="R97c27f76d7444a0b" /><Relationship Type="http://schemas.openxmlformats.org/officeDocument/2006/relationships/slide" Target="/ppt/slides/slide4.xml" Id="Rf2a38c8949ac4c77" /><Relationship Type="http://schemas.openxmlformats.org/officeDocument/2006/relationships/slide" Target="/ppt/slides/slide5.xml" Id="R8368d5f9c6294c25" /><Relationship Type="http://schemas.openxmlformats.org/officeDocument/2006/relationships/slide" Target="/ppt/slides/slide6.xml" Id="R4acd34968cb447bf" /><Relationship Type="http://schemas.openxmlformats.org/officeDocument/2006/relationships/slide" Target="/ppt/slides/slide7.xml" Id="R53c5cbf5442b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1502b780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c46497f04543" /><Relationship Type="http://schemas.openxmlformats.org/officeDocument/2006/relationships/theme" Target="/ppt/slideMasters/theme/theme1.xml" Id="Rac615b313d5e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9c46497f0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14c8a9a57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96763a7c5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da09607fc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f727576e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1d43ddac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d87e608e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9f83d3d1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REKNESKAP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KVAM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827 801 372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 AS</a:t>
            </a:r>
          </a:p>
        </p:txBody>
      </p:sp>
    </p:spTree>
  </p:cSld>
  <p:clrMapOvr>
    <a:masterClrMapping xmlns:a="http://schemas.openxmlformats.org/drawingml/2006/main"/>
  </p:clrMapOvr>
</p:sld>
</file>