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e23d36322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d000f094f4f77"/>
  </p:sldMasterIdLst>
  <p:sldIdLst>
    <p:sldId xmlns:r="http://schemas.openxmlformats.org/officeDocument/2006/relationships" id="256" r:id="R5bf383012fc24629"/>
    <p:sldId xmlns:r="http://schemas.openxmlformats.org/officeDocument/2006/relationships" id="257" r:id="R82ad5a97fded4702"/>
    <p:sldId xmlns:r="http://schemas.openxmlformats.org/officeDocument/2006/relationships" id="258" r:id="R38f73fd72fb24a0f"/>
    <p:sldId xmlns:r="http://schemas.openxmlformats.org/officeDocument/2006/relationships" id="259" r:id="R48183e7b4e6e4850"/>
    <p:sldId xmlns:r="http://schemas.openxmlformats.org/officeDocument/2006/relationships" id="260" r:id="R6eabf9f1a2124b2b"/>
    <p:sldId xmlns:r="http://schemas.openxmlformats.org/officeDocument/2006/relationships" id="261" r:id="Raf2bdf3216084a14"/>
    <p:sldId xmlns:r="http://schemas.openxmlformats.org/officeDocument/2006/relationships" id="262" r:id="R7aa82024be59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d000f094f4f77" /><Relationship Type="http://schemas.openxmlformats.org/officeDocument/2006/relationships/slide" Target="/ppt/slides/slide1.xml" Id="R5bf383012fc24629" /><Relationship Type="http://schemas.openxmlformats.org/officeDocument/2006/relationships/slide" Target="/ppt/slides/slide2.xml" Id="R82ad5a97fded4702" /><Relationship Type="http://schemas.openxmlformats.org/officeDocument/2006/relationships/slide" Target="/ppt/slides/slide3.xml" Id="R38f73fd72fb24a0f" /><Relationship Type="http://schemas.openxmlformats.org/officeDocument/2006/relationships/slide" Target="/ppt/slides/slide4.xml" Id="R48183e7b4e6e4850" /><Relationship Type="http://schemas.openxmlformats.org/officeDocument/2006/relationships/slide" Target="/ppt/slides/slide5.xml" Id="R6eabf9f1a2124b2b" /><Relationship Type="http://schemas.openxmlformats.org/officeDocument/2006/relationships/slide" Target="/ppt/slides/slide6.xml" Id="Raf2bdf3216084a14" /><Relationship Type="http://schemas.openxmlformats.org/officeDocument/2006/relationships/slide" Target="/ppt/slides/slide7.xml" Id="R7aa82024be59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b51df6104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185cc2784a5c" /><Relationship Type="http://schemas.openxmlformats.org/officeDocument/2006/relationships/theme" Target="/ppt/slideMasters/theme/theme1.xml" Id="R3d88f2b37afb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3185cc278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4d43d4977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9ae82e2e40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543d361d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8c91b229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c07c7a53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9d5c5c6b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8d13bf1a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HOEM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