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bb7d412c9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40d151ed74f14"/>
  </p:sldMasterIdLst>
  <p:sldIdLst>
    <p:sldId xmlns:r="http://schemas.openxmlformats.org/officeDocument/2006/relationships" id="256" r:id="R6ffba8407c22499b"/>
    <p:sldId xmlns:r="http://schemas.openxmlformats.org/officeDocument/2006/relationships" id="257" r:id="R81e67fe6b7624b61"/>
    <p:sldId xmlns:r="http://schemas.openxmlformats.org/officeDocument/2006/relationships" id="258" r:id="Rf175f5201bcd4014"/>
    <p:sldId xmlns:r="http://schemas.openxmlformats.org/officeDocument/2006/relationships" id="259" r:id="Ra4ca3b976fd54ceb"/>
    <p:sldId xmlns:r="http://schemas.openxmlformats.org/officeDocument/2006/relationships" id="260" r:id="R01a87f9cfce54ffc"/>
    <p:sldId xmlns:r="http://schemas.openxmlformats.org/officeDocument/2006/relationships" id="261" r:id="R43d4e4a7a3754687"/>
    <p:sldId xmlns:r="http://schemas.openxmlformats.org/officeDocument/2006/relationships" id="262" r:id="R50c84098d200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40d151ed74f14" /><Relationship Type="http://schemas.openxmlformats.org/officeDocument/2006/relationships/slide" Target="/ppt/slides/slide1.xml" Id="R6ffba8407c22499b" /><Relationship Type="http://schemas.openxmlformats.org/officeDocument/2006/relationships/slide" Target="/ppt/slides/slide2.xml" Id="R81e67fe6b7624b61" /><Relationship Type="http://schemas.openxmlformats.org/officeDocument/2006/relationships/slide" Target="/ppt/slides/slide3.xml" Id="Rf175f5201bcd4014" /><Relationship Type="http://schemas.openxmlformats.org/officeDocument/2006/relationships/slide" Target="/ppt/slides/slide4.xml" Id="Ra4ca3b976fd54ceb" /><Relationship Type="http://schemas.openxmlformats.org/officeDocument/2006/relationships/slide" Target="/ppt/slides/slide5.xml" Id="R01a87f9cfce54ffc" /><Relationship Type="http://schemas.openxmlformats.org/officeDocument/2006/relationships/slide" Target="/ppt/slides/slide6.xml" Id="R43d4e4a7a3754687" /><Relationship Type="http://schemas.openxmlformats.org/officeDocument/2006/relationships/slide" Target="/ppt/slides/slide7.xml" Id="R50c84098d200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5427fabbd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a2731609646e4" /><Relationship Type="http://schemas.openxmlformats.org/officeDocument/2006/relationships/theme" Target="/ppt/slideMasters/theme/theme1.xml" Id="Rbbb78ead6cb5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a27316096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77a71a6dd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53f2e08ef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57a8627b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986146ab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d88a61ed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5b4053c4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673f7160f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CLEANVALLEY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CLEANVALLEY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16 121 372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17 254 398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ANDERSEN RENDAL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Fagertunveien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828 300 652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