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660d00251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7ca8aee354cd2"/>
  </p:sldMasterIdLst>
  <p:sldIdLst>
    <p:sldId xmlns:r="http://schemas.openxmlformats.org/officeDocument/2006/relationships" id="256" r:id="Ra7c3329c0a2f4a42"/>
    <p:sldId xmlns:r="http://schemas.openxmlformats.org/officeDocument/2006/relationships" id="257" r:id="R419f7c21e6584ec7"/>
    <p:sldId xmlns:r="http://schemas.openxmlformats.org/officeDocument/2006/relationships" id="258" r:id="R3e3d90c4de8843f4"/>
    <p:sldId xmlns:r="http://schemas.openxmlformats.org/officeDocument/2006/relationships" id="259" r:id="R5de1f55bbf554311"/>
    <p:sldId xmlns:r="http://schemas.openxmlformats.org/officeDocument/2006/relationships" id="260" r:id="R8d406a90c7d74438"/>
    <p:sldId xmlns:r="http://schemas.openxmlformats.org/officeDocument/2006/relationships" id="261" r:id="R3b7e4e0836c54f89"/>
    <p:sldId xmlns:r="http://schemas.openxmlformats.org/officeDocument/2006/relationships" id="262" r:id="Ref9b6afed05d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7ca8aee354cd2" /><Relationship Type="http://schemas.openxmlformats.org/officeDocument/2006/relationships/slide" Target="/ppt/slides/slide1.xml" Id="Ra7c3329c0a2f4a42" /><Relationship Type="http://schemas.openxmlformats.org/officeDocument/2006/relationships/slide" Target="/ppt/slides/slide2.xml" Id="R419f7c21e6584ec7" /><Relationship Type="http://schemas.openxmlformats.org/officeDocument/2006/relationships/slide" Target="/ppt/slides/slide3.xml" Id="R3e3d90c4de8843f4" /><Relationship Type="http://schemas.openxmlformats.org/officeDocument/2006/relationships/slide" Target="/ppt/slides/slide4.xml" Id="R5de1f55bbf554311" /><Relationship Type="http://schemas.openxmlformats.org/officeDocument/2006/relationships/slide" Target="/ppt/slides/slide5.xml" Id="R8d406a90c7d74438" /><Relationship Type="http://schemas.openxmlformats.org/officeDocument/2006/relationships/slide" Target="/ppt/slides/slide6.xml" Id="R3b7e4e0836c54f89" /><Relationship Type="http://schemas.openxmlformats.org/officeDocument/2006/relationships/slide" Target="/ppt/slides/slide7.xml" Id="Ref9b6afed05d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e07a2f66c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f47c894c479b" /><Relationship Type="http://schemas.openxmlformats.org/officeDocument/2006/relationships/theme" Target="/ppt/slideMasters/theme/theme1.xml" Id="R90bcc2194428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4f47c894c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f06a3cc1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8d181c18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b48f29bd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1f09454f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14bc3c0b9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c2651f72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60fb0270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