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2aac2382a143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8199daae20402f"/>
  </p:sldMasterIdLst>
  <p:sldIdLst>
    <p:sldId xmlns:r="http://schemas.openxmlformats.org/officeDocument/2006/relationships" id="256" r:id="R4a6044081b824485"/>
    <p:sldId xmlns:r="http://schemas.openxmlformats.org/officeDocument/2006/relationships" id="257" r:id="R266d50b1ac784bfe"/>
    <p:sldId xmlns:r="http://schemas.openxmlformats.org/officeDocument/2006/relationships" id="258" r:id="R421e187df53c44ac"/>
    <p:sldId xmlns:r="http://schemas.openxmlformats.org/officeDocument/2006/relationships" id="259" r:id="R86e0cefd0758404d"/>
    <p:sldId xmlns:r="http://schemas.openxmlformats.org/officeDocument/2006/relationships" id="260" r:id="R1aba29461aaf4a6a"/>
    <p:sldId xmlns:r="http://schemas.openxmlformats.org/officeDocument/2006/relationships" id="261" r:id="Rb216eaa13fac42ae"/>
    <p:sldId xmlns:r="http://schemas.openxmlformats.org/officeDocument/2006/relationships" id="262" r:id="Rb7f6754adfe442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8199daae20402f" /><Relationship Type="http://schemas.openxmlformats.org/officeDocument/2006/relationships/slide" Target="/ppt/slides/slide1.xml" Id="R4a6044081b824485" /><Relationship Type="http://schemas.openxmlformats.org/officeDocument/2006/relationships/slide" Target="/ppt/slides/slide2.xml" Id="R266d50b1ac784bfe" /><Relationship Type="http://schemas.openxmlformats.org/officeDocument/2006/relationships/slide" Target="/ppt/slides/slide3.xml" Id="R421e187df53c44ac" /><Relationship Type="http://schemas.openxmlformats.org/officeDocument/2006/relationships/slide" Target="/ppt/slides/slide4.xml" Id="R86e0cefd0758404d" /><Relationship Type="http://schemas.openxmlformats.org/officeDocument/2006/relationships/slide" Target="/ppt/slides/slide5.xml" Id="R1aba29461aaf4a6a" /><Relationship Type="http://schemas.openxmlformats.org/officeDocument/2006/relationships/slide" Target="/ppt/slides/slide6.xml" Id="Rb216eaa13fac42ae" /><Relationship Type="http://schemas.openxmlformats.org/officeDocument/2006/relationships/slide" Target="/ppt/slides/slide7.xml" Id="Rb7f6754adfe442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56649002f643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768417d384cec" /><Relationship Type="http://schemas.openxmlformats.org/officeDocument/2006/relationships/theme" Target="/ppt/slideMasters/theme/theme1.xml" Id="R562f9f6cf90e41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0768417d384c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093ecb18247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05755bd1f4c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189e264514f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591bb97f647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6253a5d774e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7da0de8f342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5701cd0724c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WILMAR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WILMAR GRUPPEN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1 395 788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6 496 556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260 921 543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317 902 171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GULLIKSEN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FBG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GULLP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WILMAR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828 421 182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GRUPPEN AS</a:t>
            </a:r>
          </a:p>
        </p:txBody>
      </p:sp>
    </p:spTree>
  </p:cSld>
  <p:clrMapOvr>
    <a:masterClrMapping xmlns:a="http://schemas.openxmlformats.org/drawingml/2006/main"/>
  </p:clrMapOvr>
</p:sld>
</file>